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33CC"/>
    <a:srgbClr val="66FF33"/>
    <a:srgbClr val="9933FF"/>
    <a:srgbClr val="31EE12"/>
    <a:srgbClr val="FFCCFF"/>
    <a:srgbClr val="FF9900"/>
    <a:srgbClr val="66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47;&#1072;%20&#1088;&#1110;&#1082;%20&#1090;&#1072;%20%20&#1030;%20&#1089;&#1077;&#1084;&#1077;&#1089;&#1090;&#1088;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про рівень навчальних досягнень учнів </a:t>
            </a:r>
          </a:p>
          <a:p>
            <a: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5-7 класів НУШ за І семестр 2024/2025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c:rich>
      </c:tx>
      <c:layout>
        <c:manualLayout>
          <c:xMode val="edge"/>
          <c:yMode val="edge"/>
          <c:x val="0.10536450131233596"/>
          <c:y val="2.38095654709827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Початковий рівень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2.500000000000000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88D-4C03-9B00-C86D033675BE}"/>
                </c:ext>
              </c:extLst>
            </c:dLbl>
            <c:dLbl>
              <c:idx val="1"/>
              <c:layout>
                <c:manualLayout>
                  <c:x val="2.7083333333333334E-2"/>
                  <c:y val="3.70370370370370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8D-4C03-9B00-C86D033675BE}"/>
                </c:ext>
              </c:extLst>
            </c:dLbl>
            <c:dLbl>
              <c:idx val="2"/>
              <c:layout>
                <c:manualLayout>
                  <c:x val="2.5000000000000001E-2"/>
                  <c:y val="3.57389909594634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8D-4C03-9B00-C86D033675BE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5 класи</c:v>
                </c:pt>
                <c:pt idx="1">
                  <c:v>6 класи</c:v>
                </c:pt>
                <c:pt idx="2">
                  <c:v>7 класи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D9-44F5-8B8D-A6EE4F43A3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Середній рівень</c:v>
                </c:pt>
              </c:strCache>
            </c:strRef>
          </c:tx>
          <c:spPr>
            <a:solidFill>
              <a:srgbClr val="FF00FF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5 класи</c:v>
                </c:pt>
                <c:pt idx="1">
                  <c:v>6 класи</c:v>
                </c:pt>
                <c:pt idx="2">
                  <c:v>7 класи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</c:v>
                </c:pt>
                <c:pt idx="1">
                  <c:v>25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D9-44F5-8B8D-A6EE4F43A32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Достатній рівень</c:v>
                </c:pt>
              </c:strCache>
            </c:strRef>
          </c:tx>
          <c:spPr>
            <a:solidFill>
              <a:srgbClr val="66FF33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5 класи</c:v>
                </c:pt>
                <c:pt idx="1">
                  <c:v>6 класи</c:v>
                </c:pt>
                <c:pt idx="2">
                  <c:v>7 класи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82</c:v>
                </c:pt>
                <c:pt idx="1">
                  <c:v>89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D9-44F5-8B8D-A6EE4F43A32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Високий рівень</c:v>
                </c:pt>
              </c:strCache>
            </c:strRef>
          </c:tx>
          <c:spPr>
            <a:solidFill>
              <a:srgbClr val="9933FF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5 класи</c:v>
                </c:pt>
                <c:pt idx="1">
                  <c:v>6 класи</c:v>
                </c:pt>
                <c:pt idx="2">
                  <c:v>7 класи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27</c:v>
                </c:pt>
                <c:pt idx="1">
                  <c:v>17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D9-44F5-8B8D-A6EE4F43A32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41231688"/>
        <c:axId val="341228408"/>
      </c:barChart>
      <c:catAx>
        <c:axId val="341231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341228408"/>
        <c:crosses val="autoZero"/>
        <c:auto val="1"/>
        <c:lblAlgn val="ctr"/>
        <c:lblOffset val="100"/>
        <c:noMultiLvlLbl val="0"/>
      </c:catAx>
      <c:valAx>
        <c:axId val="3412284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4123168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Етика/Громад.освіта</a:t>
            </a:r>
          </a:p>
        </c:rich>
      </c:tx>
      <c:layout>
        <c:manualLayout>
          <c:xMode val="edge"/>
          <c:yMode val="edge"/>
          <c:x val="0.42307862679955699"/>
          <c:y val="1.40474061243372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'Етика Громад.освіта'!$C$4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82D-478F-BDB0-FA73EE838F4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82D-478F-BDB0-FA73EE838F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'Етика Громад.освіта'!$B$5:$B$7</c:f>
              <c:strCache>
                <c:ptCount val="3"/>
                <c:pt idx="0">
                  <c:v>5 клас</c:v>
                </c:pt>
                <c:pt idx="1">
                  <c:v>6 клас</c:v>
                </c:pt>
                <c:pt idx="2">
                  <c:v>10 клас</c:v>
                </c:pt>
              </c:strCache>
            </c:strRef>
          </c:cat>
          <c:val>
            <c:numRef>
              <c:f>'Етика Громад.освіта'!$C$5:$C$7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8.9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2D-478F-BDB0-FA73EE838F47}"/>
            </c:ext>
          </c:extLst>
        </c:ser>
        <c:ser>
          <c:idx val="1"/>
          <c:order val="1"/>
          <c:tx>
            <c:strRef>
              <c:f>'Етика Громад.освіта'!$D$4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82D-478F-BDB0-FA73EE838F4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82D-478F-BDB0-FA73EE838F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'Етика Громад.освіта'!$B$5:$B$7</c:f>
              <c:strCache>
                <c:ptCount val="3"/>
                <c:pt idx="0">
                  <c:v>5 клас</c:v>
                </c:pt>
                <c:pt idx="1">
                  <c:v>6 клас</c:v>
                </c:pt>
                <c:pt idx="2">
                  <c:v>10 клас</c:v>
                </c:pt>
              </c:strCache>
            </c:strRef>
          </c:cat>
          <c:val>
            <c:numRef>
              <c:f>'Етика Громад.освіта'!$D$5:$D$7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9.5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82D-478F-BDB0-FA73EE838F47}"/>
            </c:ext>
          </c:extLst>
        </c:ser>
        <c:ser>
          <c:idx val="2"/>
          <c:order val="2"/>
          <c:tx>
            <c:strRef>
              <c:f>'Етика Громад.освіта'!$E$4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82D-478F-BDB0-FA73EE838F4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82D-478F-BDB0-FA73EE838F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'Етика Громад.освіта'!$B$5:$B$7</c:f>
              <c:strCache>
                <c:ptCount val="3"/>
                <c:pt idx="0">
                  <c:v>5 клас</c:v>
                </c:pt>
                <c:pt idx="1">
                  <c:v>6 клас</c:v>
                </c:pt>
                <c:pt idx="2">
                  <c:v>10 клас</c:v>
                </c:pt>
              </c:strCache>
            </c:strRef>
          </c:cat>
          <c:val>
            <c:numRef>
              <c:f>'Етика Громад.освіта'!$E$5:$E$7</c:f>
              <c:numCache>
                <c:formatCode>General</c:formatCode>
                <c:ptCount val="3"/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2D-478F-BDB0-FA73EE838F47}"/>
            </c:ext>
          </c:extLst>
        </c:ser>
        <c:ser>
          <c:idx val="3"/>
          <c:order val="3"/>
          <c:tx>
            <c:strRef>
              <c:f>'Етика Громад.освіта'!$F$4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82D-478F-BDB0-FA73EE838F4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82D-478F-BDB0-FA73EE838F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'Етика Громад.освіта'!$B$5:$B$7</c:f>
              <c:strCache>
                <c:ptCount val="3"/>
                <c:pt idx="0">
                  <c:v>5 клас</c:v>
                </c:pt>
                <c:pt idx="1">
                  <c:v>6 клас</c:v>
                </c:pt>
                <c:pt idx="2">
                  <c:v>10 клас</c:v>
                </c:pt>
              </c:strCache>
            </c:strRef>
          </c:cat>
          <c:val>
            <c:numRef>
              <c:f>'Етика Громад.освіта'!$F$5:$F$7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B-282D-478F-BDB0-FA73EE838F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451902887139109"/>
          <c:y val="8.3564462462009687E-2"/>
          <c:w val="0.24679527559055114"/>
          <c:h val="7.01391178388914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Математика!$C$4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24-4098-9281-B0E0B3251DF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24-4098-9281-B0E0B3251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Математика!$B$5:$B$8</c:f>
              <c:strCache>
                <c:ptCount val="4"/>
                <c:pt idx="0">
                  <c:v>5 клас</c:v>
                </c:pt>
                <c:pt idx="1">
                  <c:v>6 клас</c:v>
                </c:pt>
                <c:pt idx="2">
                  <c:v>10 клас</c:v>
                </c:pt>
                <c:pt idx="3">
                  <c:v>11 клас</c:v>
                </c:pt>
              </c:strCache>
            </c:strRef>
          </c:cat>
          <c:val>
            <c:numRef>
              <c:f>Математика!$C$5:$C$8</c:f>
              <c:numCache>
                <c:formatCode>General</c:formatCode>
                <c:ptCount val="4"/>
                <c:pt idx="0">
                  <c:v>6.1</c:v>
                </c:pt>
                <c:pt idx="1">
                  <c:v>6.3</c:v>
                </c:pt>
                <c:pt idx="2">
                  <c:v>6.7</c:v>
                </c:pt>
                <c:pt idx="3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24-4098-9281-B0E0B3251DFB}"/>
            </c:ext>
          </c:extLst>
        </c:ser>
        <c:ser>
          <c:idx val="1"/>
          <c:order val="1"/>
          <c:tx>
            <c:strRef>
              <c:f>Математика!$D$4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24-4098-9281-B0E0B3251DF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24-4098-9281-B0E0B3251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Математика!$B$5:$B$8</c:f>
              <c:strCache>
                <c:ptCount val="4"/>
                <c:pt idx="0">
                  <c:v>5 клас</c:v>
                </c:pt>
                <c:pt idx="1">
                  <c:v>6 клас</c:v>
                </c:pt>
                <c:pt idx="2">
                  <c:v>10 клас</c:v>
                </c:pt>
                <c:pt idx="3">
                  <c:v>11 клас</c:v>
                </c:pt>
              </c:strCache>
            </c:strRef>
          </c:cat>
          <c:val>
            <c:numRef>
              <c:f>Математика!$D$5:$D$8</c:f>
              <c:numCache>
                <c:formatCode>General</c:formatCode>
                <c:ptCount val="4"/>
                <c:pt idx="0">
                  <c:v>5.5</c:v>
                </c:pt>
                <c:pt idx="1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24-4098-9281-B0E0B3251DFB}"/>
            </c:ext>
          </c:extLst>
        </c:ser>
        <c:ser>
          <c:idx val="2"/>
          <c:order val="2"/>
          <c:tx>
            <c:strRef>
              <c:f>Математика!$E$4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24-4098-9281-B0E0B3251DF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A24-4098-9281-B0E0B3251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Математика!$B$5:$B$8</c:f>
              <c:strCache>
                <c:ptCount val="4"/>
                <c:pt idx="0">
                  <c:v>5 клас</c:v>
                </c:pt>
                <c:pt idx="1">
                  <c:v>6 клас</c:v>
                </c:pt>
                <c:pt idx="2">
                  <c:v>10 клас</c:v>
                </c:pt>
                <c:pt idx="3">
                  <c:v>11 клас</c:v>
                </c:pt>
              </c:strCache>
            </c:strRef>
          </c:cat>
          <c:val>
            <c:numRef>
              <c:f>Математика!$E$5:$E$8</c:f>
              <c:numCache>
                <c:formatCode>General</c:formatCode>
                <c:ptCount val="4"/>
                <c:pt idx="0">
                  <c:v>5.8</c:v>
                </c:pt>
                <c:pt idx="1">
                  <c:v>3.9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24-4098-9281-B0E0B3251DFB}"/>
            </c:ext>
          </c:extLst>
        </c:ser>
        <c:ser>
          <c:idx val="3"/>
          <c:order val="3"/>
          <c:tx>
            <c:strRef>
              <c:f>Математика!$F$4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A24-4098-9281-B0E0B3251DF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6A24-4098-9281-B0E0B3251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Математика!$B$5:$B$8</c:f>
              <c:strCache>
                <c:ptCount val="4"/>
                <c:pt idx="0">
                  <c:v>5 клас</c:v>
                </c:pt>
                <c:pt idx="1">
                  <c:v>6 клас</c:v>
                </c:pt>
                <c:pt idx="2">
                  <c:v>10 клас</c:v>
                </c:pt>
                <c:pt idx="3">
                  <c:v>11 клас</c:v>
                </c:pt>
              </c:strCache>
            </c:strRef>
          </c:cat>
          <c:val>
            <c:numRef>
              <c:f>Математика!$F$5:$F$8</c:f>
              <c:numCache>
                <c:formatCode>General</c:formatCode>
                <c:ptCount val="4"/>
                <c:pt idx="0">
                  <c:v>7.6</c:v>
                </c:pt>
                <c:pt idx="1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A24-4098-9281-B0E0B3251D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222736220472432"/>
          <c:y val="8.5416314583889555E-2"/>
          <c:w val="0.24158694225721786"/>
          <c:h val="0.116435420885888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Алгебра!$C$4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F3A-4492-8AD3-F218792834B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F3A-4492-8AD3-F21879283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Алгебра!$B$5:$B$9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Алгебра!$C$5:$C$9</c:f>
              <c:numCache>
                <c:formatCode>General</c:formatCode>
                <c:ptCount val="5"/>
                <c:pt idx="0">
                  <c:v>5.2</c:v>
                </c:pt>
                <c:pt idx="1">
                  <c:v>7.2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3A-4492-8AD3-F218792834B4}"/>
            </c:ext>
          </c:extLst>
        </c:ser>
        <c:ser>
          <c:idx val="1"/>
          <c:order val="1"/>
          <c:tx>
            <c:strRef>
              <c:f>Алгебра!$D$4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F3A-4492-8AD3-F218792834B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F3A-4492-8AD3-F21879283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Алгебра!$B$5:$B$9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Алгебра!$D$5:$D$9</c:f>
              <c:numCache>
                <c:formatCode>General</c:formatCode>
                <c:ptCount val="5"/>
                <c:pt idx="0">
                  <c:v>6</c:v>
                </c:pt>
                <c:pt idx="1">
                  <c:v>5.4</c:v>
                </c:pt>
                <c:pt idx="2">
                  <c:v>4</c:v>
                </c:pt>
                <c:pt idx="3">
                  <c:v>5.2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3A-4492-8AD3-F218792834B4}"/>
            </c:ext>
          </c:extLst>
        </c:ser>
        <c:ser>
          <c:idx val="2"/>
          <c:order val="2"/>
          <c:tx>
            <c:strRef>
              <c:f>Алгебра!$E$4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F3A-4492-8AD3-F218792834B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F3A-4492-8AD3-F21879283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Алгебра!$B$5:$B$9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Алгебра!$E$5:$E$9</c:f>
              <c:numCache>
                <c:formatCode>General</c:formatCode>
                <c:ptCount val="5"/>
                <c:pt idx="0">
                  <c:v>4.9000000000000004</c:v>
                </c:pt>
                <c:pt idx="1">
                  <c:v>6.1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3A-4492-8AD3-F218792834B4}"/>
            </c:ext>
          </c:extLst>
        </c:ser>
        <c:ser>
          <c:idx val="3"/>
          <c:order val="3"/>
          <c:tx>
            <c:strRef>
              <c:f>Алгебра!$F$4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F3A-4492-8AD3-F218792834B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F3A-4492-8AD3-F21879283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Алгебра!$B$5:$B$9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Алгебра!$F$5:$F$9</c:f>
              <c:numCache>
                <c:formatCode>General</c:formatCode>
                <c:ptCount val="5"/>
                <c:pt idx="0">
                  <c:v>4.4000000000000004</c:v>
                </c:pt>
                <c:pt idx="1">
                  <c:v>5.3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F3A-4492-8AD3-F218792834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222736220472432"/>
          <c:y val="7.2453349730730504E-2"/>
          <c:w val="0.22700360892388446"/>
          <c:h val="0.10347245603272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Геометрія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Геометрія!$C$4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820-4348-9ED5-D57412B925C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20-4348-9ED5-D57412B925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Геометрія!$B$5:$B$9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Геометрія!$C$5:$C$9</c:f>
              <c:numCache>
                <c:formatCode>General</c:formatCode>
                <c:ptCount val="5"/>
                <c:pt idx="0">
                  <c:v>5.4</c:v>
                </c:pt>
                <c:pt idx="1">
                  <c:v>7.4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20-4348-9ED5-D57412B925C9}"/>
            </c:ext>
          </c:extLst>
        </c:ser>
        <c:ser>
          <c:idx val="1"/>
          <c:order val="1"/>
          <c:tx>
            <c:strRef>
              <c:f>Геометрія!$D$4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20-4348-9ED5-D57412B925C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820-4348-9ED5-D57412B925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Геометрія!$B$5:$B$9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Геометрія!$D$5:$D$9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5.3</c:v>
                </c:pt>
                <c:pt idx="4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20-4348-9ED5-D57412B925C9}"/>
            </c:ext>
          </c:extLst>
        </c:ser>
        <c:ser>
          <c:idx val="2"/>
          <c:order val="2"/>
          <c:tx>
            <c:strRef>
              <c:f>Геометрія!$E$4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820-4348-9ED5-D57412B925C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820-4348-9ED5-D57412B925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Геометрія!$B$5:$B$9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Геометрія!$E$5:$E$9</c:f>
              <c:numCache>
                <c:formatCode>General</c:formatCode>
                <c:ptCount val="5"/>
                <c:pt idx="0">
                  <c:v>4.5</c:v>
                </c:pt>
                <c:pt idx="1">
                  <c:v>6.2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20-4348-9ED5-D57412B925C9}"/>
            </c:ext>
          </c:extLst>
        </c:ser>
        <c:ser>
          <c:idx val="3"/>
          <c:order val="3"/>
          <c:tx>
            <c:strRef>
              <c:f>Геометрія!$F$4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820-4348-9ED5-D57412B925C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D820-4348-9ED5-D57412B925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Геометрія!$B$5:$B$9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Геометрія!$F$5:$F$9</c:f>
              <c:numCache>
                <c:formatCode>General</c:formatCode>
                <c:ptCount val="5"/>
                <c:pt idx="0">
                  <c:v>4.8</c:v>
                </c:pt>
                <c:pt idx="1">
                  <c:v>5.4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820-4348-9ED5-D57412B925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160236220472434"/>
          <c:y val="7.9860758218249964E-2"/>
          <c:w val="0.21137860892388452"/>
          <c:h val="0.114583568764008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Астрономія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Астрономія!$C$4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3AC-4795-9C4E-84903BE5BA9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3AC-4795-9C4E-84903BE5BA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Астрономія!$B$5</c:f>
              <c:strCache>
                <c:ptCount val="1"/>
                <c:pt idx="0">
                  <c:v>11 клас</c:v>
                </c:pt>
              </c:strCache>
            </c:strRef>
          </c:cat>
          <c:val>
            <c:numRef>
              <c:f>Астрономія!$C$5</c:f>
              <c:numCache>
                <c:formatCode>General</c:formatCode>
                <c:ptCount val="1"/>
                <c:pt idx="0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AC-4795-9C4E-84903BE5BA95}"/>
            </c:ext>
          </c:extLst>
        </c:ser>
        <c:ser>
          <c:idx val="1"/>
          <c:order val="1"/>
          <c:tx>
            <c:strRef>
              <c:f>Астрономія!$D$4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AC-4795-9C4E-84903BE5BA9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3AC-4795-9C4E-84903BE5BA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Астрономія!$B$5</c:f>
              <c:strCache>
                <c:ptCount val="1"/>
                <c:pt idx="0">
                  <c:v>11 клас</c:v>
                </c:pt>
              </c:strCache>
            </c:strRef>
          </c:cat>
          <c:val>
            <c:numRef>
              <c:f>Астрономія!$D$5</c:f>
              <c:numCache>
                <c:formatCode>General</c:formatCode>
                <c:ptCount val="1"/>
                <c:pt idx="0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AC-4795-9C4E-84903BE5BA95}"/>
            </c:ext>
          </c:extLst>
        </c:ser>
        <c:ser>
          <c:idx val="2"/>
          <c:order val="2"/>
          <c:tx>
            <c:strRef>
              <c:f>Астрономія!$E$4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3AC-4795-9C4E-84903BE5BA9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3AC-4795-9C4E-84903BE5BA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Астрономія!$B$5</c:f>
              <c:strCache>
                <c:ptCount val="1"/>
                <c:pt idx="0">
                  <c:v>11 клас</c:v>
                </c:pt>
              </c:strCache>
            </c:strRef>
          </c:cat>
          <c:val>
            <c:numRef>
              <c:f>Астрономія!$E$5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8-E3AC-4795-9C4E-84903BE5BA95}"/>
            </c:ext>
          </c:extLst>
        </c:ser>
        <c:ser>
          <c:idx val="3"/>
          <c:order val="3"/>
          <c:tx>
            <c:strRef>
              <c:f>Астрономія!$F$4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3AC-4795-9C4E-84903BE5BA9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E3AC-4795-9C4E-84903BE5BA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Астрономія!$B$5</c:f>
              <c:strCache>
                <c:ptCount val="1"/>
                <c:pt idx="0">
                  <c:v>11 клас</c:v>
                </c:pt>
              </c:strCache>
            </c:strRef>
          </c:cat>
          <c:val>
            <c:numRef>
              <c:f>Астрономія!$F$5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B-E3AC-4795-9C4E-84903BE5BA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993569553805776"/>
          <c:y val="7.2453349730730504E-2"/>
          <c:w val="0.28742027559055117"/>
          <c:h val="8.68057869358102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Природознавство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Природознавство!$C$4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90A-472F-AFB0-7687CB82D27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90A-472F-AFB0-7687CB82D2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Природознавство!$B$5:$B$6</c:f>
              <c:strCache>
                <c:ptCount val="2"/>
                <c:pt idx="0">
                  <c:v>5 клас</c:v>
                </c:pt>
                <c:pt idx="1">
                  <c:v>6 клас</c:v>
                </c:pt>
              </c:strCache>
            </c:strRef>
          </c:cat>
          <c:val>
            <c:numRef>
              <c:f>Природознавство!$C$5:$C$6</c:f>
              <c:numCache>
                <c:formatCode>General</c:formatCode>
                <c:ptCount val="2"/>
                <c:pt idx="0">
                  <c:v>6.8</c:v>
                </c:pt>
                <c:pt idx="1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0A-472F-AFB0-7687CB82D270}"/>
            </c:ext>
          </c:extLst>
        </c:ser>
        <c:ser>
          <c:idx val="1"/>
          <c:order val="1"/>
          <c:tx>
            <c:strRef>
              <c:f>Природознавство!$D$4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90A-472F-AFB0-7687CB82D27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90A-472F-AFB0-7687CB82D2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Природознавство!$B$5:$B$6</c:f>
              <c:strCache>
                <c:ptCount val="2"/>
                <c:pt idx="0">
                  <c:v>5 клас</c:v>
                </c:pt>
                <c:pt idx="1">
                  <c:v>6 клас</c:v>
                </c:pt>
              </c:strCache>
            </c:strRef>
          </c:cat>
          <c:val>
            <c:numRef>
              <c:f>Природознавство!$D$5:$D$6</c:f>
              <c:numCache>
                <c:formatCode>General</c:formatCode>
                <c:ptCount val="2"/>
                <c:pt idx="0">
                  <c:v>8.1</c:v>
                </c:pt>
                <c:pt idx="1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0A-472F-AFB0-7687CB82D270}"/>
            </c:ext>
          </c:extLst>
        </c:ser>
        <c:ser>
          <c:idx val="2"/>
          <c:order val="2"/>
          <c:tx>
            <c:strRef>
              <c:f>Природознавство!$E$4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90A-472F-AFB0-7687CB82D27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90A-472F-AFB0-7687CB82D2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Природознавство!$B$5:$B$6</c:f>
              <c:strCache>
                <c:ptCount val="2"/>
                <c:pt idx="0">
                  <c:v>5 клас</c:v>
                </c:pt>
                <c:pt idx="1">
                  <c:v>6 клас</c:v>
                </c:pt>
              </c:strCache>
            </c:strRef>
          </c:cat>
          <c:val>
            <c:numRef>
              <c:f>Природознавство!$E$5:$E$6</c:f>
              <c:numCache>
                <c:formatCode>General</c:formatCode>
                <c:ptCount val="2"/>
                <c:pt idx="0">
                  <c:v>7.6</c:v>
                </c:pt>
                <c:pt idx="1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0A-472F-AFB0-7687CB82D270}"/>
            </c:ext>
          </c:extLst>
        </c:ser>
        <c:ser>
          <c:idx val="3"/>
          <c:order val="3"/>
          <c:tx>
            <c:strRef>
              <c:f>Природознавство!$F$4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90A-472F-AFB0-7687CB82D27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90A-472F-AFB0-7687CB82D2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Природознавство!$B$5:$B$6</c:f>
              <c:strCache>
                <c:ptCount val="2"/>
                <c:pt idx="0">
                  <c:v>5 клас</c:v>
                </c:pt>
                <c:pt idx="1">
                  <c:v>6 клас</c:v>
                </c:pt>
              </c:strCache>
            </c:strRef>
          </c:cat>
          <c:val>
            <c:numRef>
              <c:f>Природознавство!$F$5:$F$6</c:f>
              <c:numCache>
                <c:formatCode>General</c:formatCode>
                <c:ptCount val="2"/>
                <c:pt idx="0">
                  <c:v>8.1</c:v>
                </c:pt>
                <c:pt idx="1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0A-472F-AFB0-7687CB82D2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076902887139102"/>
          <c:y val="7.6157053974490241E-2"/>
          <c:w val="0.23637860892388449"/>
          <c:h val="0.131250237860927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Біологія!$C$4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66B-4FC3-99AB-E76B6A53861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6B-4FC3-99AB-E76B6A5386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Біологія!$B$5:$B$9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Біологія!$C$5:$C$9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7</c:v>
                </c:pt>
                <c:pt idx="3">
                  <c:v>7.3</c:v>
                </c:pt>
                <c:pt idx="4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6B-4FC3-99AB-E76B6A538617}"/>
            </c:ext>
          </c:extLst>
        </c:ser>
        <c:ser>
          <c:idx val="1"/>
          <c:order val="1"/>
          <c:tx>
            <c:strRef>
              <c:f>Біологія!$D$4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6B-4FC3-99AB-E76B6A53861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6B-4FC3-99AB-E76B6A5386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Біологія!$B$5:$B$9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Біологія!$D$5:$D$9</c:f>
              <c:numCache>
                <c:formatCode>General</c:formatCode>
                <c:ptCount val="5"/>
                <c:pt idx="0">
                  <c:v>6</c:v>
                </c:pt>
                <c:pt idx="1">
                  <c:v>6.9</c:v>
                </c:pt>
                <c:pt idx="2">
                  <c:v>7</c:v>
                </c:pt>
                <c:pt idx="3">
                  <c:v>7.1</c:v>
                </c:pt>
                <c:pt idx="4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6B-4FC3-99AB-E76B6A538617}"/>
            </c:ext>
          </c:extLst>
        </c:ser>
        <c:ser>
          <c:idx val="2"/>
          <c:order val="2"/>
          <c:tx>
            <c:strRef>
              <c:f>Біологія!$E$4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66B-4FC3-99AB-E76B6A53861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66B-4FC3-99AB-E76B6A5386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Біологія!$B$5:$B$9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Біологія!$E$5:$E$9</c:f>
              <c:numCache>
                <c:formatCode>General</c:formatCode>
                <c:ptCount val="5"/>
                <c:pt idx="0">
                  <c:v>7.1</c:v>
                </c:pt>
                <c:pt idx="1">
                  <c:v>6.3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66B-4FC3-99AB-E76B6A538617}"/>
            </c:ext>
          </c:extLst>
        </c:ser>
        <c:ser>
          <c:idx val="3"/>
          <c:order val="3"/>
          <c:tx>
            <c:strRef>
              <c:f>Біологія!$F$4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66B-4FC3-99AB-E76B6A53861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66B-4FC3-99AB-E76B6A5386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Біологія!$B$5:$B$9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Біологія!$F$5:$F$9</c:f>
              <c:numCache>
                <c:formatCode>General</c:formatCode>
                <c:ptCount val="5"/>
                <c:pt idx="0">
                  <c:v>3.9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66B-4FC3-99AB-E76B6A5386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931069553805773"/>
          <c:y val="7.6157053974490241E-2"/>
          <c:w val="0.22700360892388446"/>
          <c:h val="0.114583568764008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Географія!$C$4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C04-49BC-9B1B-7F410DBB7DA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C04-49BC-9B1B-7F410DBB7D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Географія!$B$5:$B$10</c:f>
              <c:strCache>
                <c:ptCount val="6"/>
                <c:pt idx="0">
                  <c:v>6 клас</c:v>
                </c:pt>
                <c:pt idx="1">
                  <c:v>7 клас</c:v>
                </c:pt>
                <c:pt idx="2">
                  <c:v>8 клас</c:v>
                </c:pt>
                <c:pt idx="3">
                  <c:v>9 клас</c:v>
                </c:pt>
                <c:pt idx="4">
                  <c:v>10 клас</c:v>
                </c:pt>
                <c:pt idx="5">
                  <c:v>11 клас</c:v>
                </c:pt>
              </c:strCache>
            </c:strRef>
          </c:cat>
          <c:val>
            <c:numRef>
              <c:f>Географія!$C$5:$C$10</c:f>
              <c:numCache>
                <c:formatCode>General</c:formatCode>
                <c:ptCount val="6"/>
                <c:pt idx="0">
                  <c:v>6.8</c:v>
                </c:pt>
                <c:pt idx="1">
                  <c:v>4.5999999999999996</c:v>
                </c:pt>
                <c:pt idx="2">
                  <c:v>6.6</c:v>
                </c:pt>
                <c:pt idx="3">
                  <c:v>5.4</c:v>
                </c:pt>
                <c:pt idx="4">
                  <c:v>6.8</c:v>
                </c:pt>
                <c:pt idx="5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04-49BC-9B1B-7F410DBB7DA0}"/>
            </c:ext>
          </c:extLst>
        </c:ser>
        <c:ser>
          <c:idx val="1"/>
          <c:order val="1"/>
          <c:tx>
            <c:strRef>
              <c:f>Географія!$D$4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C04-49BC-9B1B-7F410DBB7DA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C04-49BC-9B1B-7F410DBB7D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Географія!$B$5:$B$10</c:f>
              <c:strCache>
                <c:ptCount val="6"/>
                <c:pt idx="0">
                  <c:v>6 клас</c:v>
                </c:pt>
                <c:pt idx="1">
                  <c:v>7 клас</c:v>
                </c:pt>
                <c:pt idx="2">
                  <c:v>8 клас</c:v>
                </c:pt>
                <c:pt idx="3">
                  <c:v>9 клас</c:v>
                </c:pt>
                <c:pt idx="4">
                  <c:v>10 клас</c:v>
                </c:pt>
                <c:pt idx="5">
                  <c:v>11 клас</c:v>
                </c:pt>
              </c:strCache>
            </c:strRef>
          </c:cat>
          <c:val>
            <c:numRef>
              <c:f>Географія!$D$5:$D$10</c:f>
              <c:numCache>
                <c:formatCode>General</c:formatCode>
                <c:ptCount val="6"/>
                <c:pt idx="0">
                  <c:v>7.4</c:v>
                </c:pt>
                <c:pt idx="1">
                  <c:v>5</c:v>
                </c:pt>
                <c:pt idx="2">
                  <c:v>6.4</c:v>
                </c:pt>
                <c:pt idx="3">
                  <c:v>6</c:v>
                </c:pt>
                <c:pt idx="4">
                  <c:v>7.5</c:v>
                </c:pt>
                <c:pt idx="5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04-49BC-9B1B-7F410DBB7DA0}"/>
            </c:ext>
          </c:extLst>
        </c:ser>
        <c:ser>
          <c:idx val="2"/>
          <c:order val="2"/>
          <c:tx>
            <c:strRef>
              <c:f>Географія!$E$4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C04-49BC-9B1B-7F410DBB7DA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C04-49BC-9B1B-7F410DBB7D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Географія!$B$5:$B$10</c:f>
              <c:strCache>
                <c:ptCount val="6"/>
                <c:pt idx="0">
                  <c:v>6 клас</c:v>
                </c:pt>
                <c:pt idx="1">
                  <c:v>7 клас</c:v>
                </c:pt>
                <c:pt idx="2">
                  <c:v>8 клас</c:v>
                </c:pt>
                <c:pt idx="3">
                  <c:v>9 клас</c:v>
                </c:pt>
                <c:pt idx="4">
                  <c:v>10 клас</c:v>
                </c:pt>
                <c:pt idx="5">
                  <c:v>11 клас</c:v>
                </c:pt>
              </c:strCache>
            </c:strRef>
          </c:cat>
          <c:val>
            <c:numRef>
              <c:f>Географія!$E$5:$E$10</c:f>
              <c:numCache>
                <c:formatCode>General</c:formatCode>
                <c:ptCount val="6"/>
                <c:pt idx="0">
                  <c:v>5</c:v>
                </c:pt>
                <c:pt idx="1">
                  <c:v>5.9</c:v>
                </c:pt>
                <c:pt idx="2">
                  <c:v>6.6</c:v>
                </c:pt>
                <c:pt idx="3">
                  <c:v>5.0999999999999996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C04-49BC-9B1B-7F410DBB7DA0}"/>
            </c:ext>
          </c:extLst>
        </c:ser>
        <c:ser>
          <c:idx val="3"/>
          <c:order val="3"/>
          <c:tx>
            <c:strRef>
              <c:f>Географія!$F$4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C04-49BC-9B1B-7F410DBB7DA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C04-49BC-9B1B-7F410DBB7D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Географія!$B$5:$B$10</c:f>
              <c:strCache>
                <c:ptCount val="6"/>
                <c:pt idx="0">
                  <c:v>6 клас</c:v>
                </c:pt>
                <c:pt idx="1">
                  <c:v>7 клас</c:v>
                </c:pt>
                <c:pt idx="2">
                  <c:v>8 клас</c:v>
                </c:pt>
                <c:pt idx="3">
                  <c:v>9 клас</c:v>
                </c:pt>
                <c:pt idx="4">
                  <c:v>10 клас</c:v>
                </c:pt>
                <c:pt idx="5">
                  <c:v>11 клас</c:v>
                </c:pt>
              </c:strCache>
            </c:strRef>
          </c:cat>
          <c:val>
            <c:numRef>
              <c:f>Географія!$F$5:$F$10</c:f>
              <c:numCache>
                <c:formatCode>General</c:formatCode>
                <c:ptCount val="6"/>
                <c:pt idx="0">
                  <c:v>6.9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C04-49BC-9B1B-7F410DBB7D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181069553805774"/>
          <c:y val="7.2453349730730504E-2"/>
          <c:w val="0.23950360892388456"/>
          <c:h val="0.118287273007768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Фізика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Фізика!$C$4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C6C-40FA-9F94-4D0616356A2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C6C-40FA-9F94-4D0616356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Фізика!$B$5:$B$9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Фізика!$C$5:$C$9</c:f>
              <c:numCache>
                <c:formatCode>General</c:formatCode>
                <c:ptCount val="5"/>
                <c:pt idx="0">
                  <c:v>6.8</c:v>
                </c:pt>
                <c:pt idx="1">
                  <c:v>6.1</c:v>
                </c:pt>
                <c:pt idx="2">
                  <c:v>6.5</c:v>
                </c:pt>
                <c:pt idx="3">
                  <c:v>7.8</c:v>
                </c:pt>
                <c:pt idx="4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6C-40FA-9F94-4D0616356A2F}"/>
            </c:ext>
          </c:extLst>
        </c:ser>
        <c:ser>
          <c:idx val="1"/>
          <c:order val="1"/>
          <c:tx>
            <c:strRef>
              <c:f>Фізика!$D$4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C6C-40FA-9F94-4D0616356A2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C6C-40FA-9F94-4D0616356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Фізика!$B$5:$B$9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Фізика!$D$5:$D$9</c:f>
              <c:numCache>
                <c:formatCode>General</c:formatCode>
                <c:ptCount val="5"/>
                <c:pt idx="0">
                  <c:v>6</c:v>
                </c:pt>
                <c:pt idx="1">
                  <c:v>5.6</c:v>
                </c:pt>
                <c:pt idx="2">
                  <c:v>7</c:v>
                </c:pt>
                <c:pt idx="3">
                  <c:v>6.8</c:v>
                </c:pt>
                <c:pt idx="4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6C-40FA-9F94-4D0616356A2F}"/>
            </c:ext>
          </c:extLst>
        </c:ser>
        <c:ser>
          <c:idx val="2"/>
          <c:order val="2"/>
          <c:tx>
            <c:strRef>
              <c:f>Фізика!$E$4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C6C-40FA-9F94-4D0616356A2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C6C-40FA-9F94-4D0616356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Фізика!$B$5:$B$9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Фізика!$E$5:$E$9</c:f>
              <c:numCache>
                <c:formatCode>General</c:formatCode>
                <c:ptCount val="5"/>
                <c:pt idx="0">
                  <c:v>6.8</c:v>
                </c:pt>
                <c:pt idx="1">
                  <c:v>7.4</c:v>
                </c:pt>
                <c:pt idx="2">
                  <c:v>5.9</c:v>
                </c:pt>
                <c:pt idx="3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6C-40FA-9F94-4D0616356A2F}"/>
            </c:ext>
          </c:extLst>
        </c:ser>
        <c:ser>
          <c:idx val="3"/>
          <c:order val="3"/>
          <c:tx>
            <c:strRef>
              <c:f>Фізика!$F$4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C6C-40FA-9F94-4D0616356A2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C6C-40FA-9F94-4D0616356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Фізика!$B$5:$B$9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Фізика!$F$5:$F$9</c:f>
              <c:numCache>
                <c:formatCode>General</c:formatCode>
                <c:ptCount val="5"/>
                <c:pt idx="0">
                  <c:v>4.5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6C-40FA-9F94-4D0616356A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45190288713911"/>
          <c:y val="7.2453349730730504E-2"/>
          <c:w val="0.23429527559055113"/>
          <c:h val="0.1071761602764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Хімія</a:t>
            </a:r>
          </a:p>
        </c:rich>
      </c:tx>
      <c:layout>
        <c:manualLayout>
          <c:xMode val="edge"/>
          <c:yMode val="edge"/>
          <c:x val="0.48135154199475072"/>
          <c:y val="1.8518521218798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Хімія!$C$4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BF1-4E39-8D10-3CF6B9A1339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BF1-4E39-8D10-3CF6B9A133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Хімія!$B$5:$B$9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Хімія!$C$5:$C$9</c:f>
              <c:numCache>
                <c:formatCode>General</c:formatCode>
                <c:ptCount val="5"/>
                <c:pt idx="0">
                  <c:v>6.7</c:v>
                </c:pt>
                <c:pt idx="1">
                  <c:v>5.5</c:v>
                </c:pt>
                <c:pt idx="2">
                  <c:v>6.4</c:v>
                </c:pt>
                <c:pt idx="3">
                  <c:v>8.5</c:v>
                </c:pt>
                <c:pt idx="4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F1-4E39-8D10-3CF6B9A13390}"/>
            </c:ext>
          </c:extLst>
        </c:ser>
        <c:ser>
          <c:idx val="1"/>
          <c:order val="1"/>
          <c:tx>
            <c:strRef>
              <c:f>Хімія!$D$4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BF1-4E39-8D10-3CF6B9A1339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FBF1-4E39-8D10-3CF6B9A133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Хімія!$B$5:$B$9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Хімія!$D$5:$D$9</c:f>
              <c:numCache>
                <c:formatCode>General</c:formatCode>
                <c:ptCount val="5"/>
                <c:pt idx="0">
                  <c:v>7</c:v>
                </c:pt>
                <c:pt idx="1">
                  <c:v>5.2</c:v>
                </c:pt>
                <c:pt idx="2">
                  <c:v>7</c:v>
                </c:pt>
                <c:pt idx="3">
                  <c:v>7.2</c:v>
                </c:pt>
                <c:pt idx="4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F1-4E39-8D10-3CF6B9A13390}"/>
            </c:ext>
          </c:extLst>
        </c:ser>
        <c:ser>
          <c:idx val="2"/>
          <c:order val="2"/>
          <c:tx>
            <c:strRef>
              <c:f>Хімія!$E$4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BF1-4E39-8D10-3CF6B9A1339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BF1-4E39-8D10-3CF6B9A133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Хімія!$B$5:$B$9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Хімія!$E$5:$E$9</c:f>
              <c:numCache>
                <c:formatCode>General</c:formatCode>
                <c:ptCount val="5"/>
                <c:pt idx="0">
                  <c:v>7.3</c:v>
                </c:pt>
                <c:pt idx="1">
                  <c:v>6.8</c:v>
                </c:pt>
                <c:pt idx="2">
                  <c:v>5.6</c:v>
                </c:pt>
                <c:pt idx="3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F1-4E39-8D10-3CF6B9A13390}"/>
            </c:ext>
          </c:extLst>
        </c:ser>
        <c:ser>
          <c:idx val="3"/>
          <c:order val="3"/>
          <c:tx>
            <c:strRef>
              <c:f>Хімія!$F$4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BF1-4E39-8D10-3CF6B9A1339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FBF1-4E39-8D10-3CF6B9A133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Хімія!$B$5:$B$9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Хімія!$F$5:$F$9</c:f>
              <c:numCache>
                <c:formatCode>General</c:formatCode>
                <c:ptCount val="5"/>
                <c:pt idx="0">
                  <c:v>5.2</c:v>
                </c:pt>
                <c:pt idx="1">
                  <c:v>6.1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BF1-4E39-8D10-3CF6B9A133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285236220472435"/>
          <c:y val="7.6157053974490241E-2"/>
          <c:w val="0.24679527559055117"/>
          <c:h val="0.127546533617167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933FF"/>
            </a:solidFill>
          </c:spPr>
          <c:dPt>
            <c:idx val="0"/>
            <c:bubble3D val="0"/>
            <c:spPr>
              <a:solidFill>
                <a:srgbClr val="9933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2E8-4293-9F96-7FCD16EBD531}"/>
              </c:ext>
            </c:extLst>
          </c:dPt>
          <c:dPt>
            <c:idx val="1"/>
            <c:bubble3D val="0"/>
            <c:spPr>
              <a:solidFill>
                <a:srgbClr val="66FF3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2E8-4293-9F96-7FCD16EBD531}"/>
              </c:ext>
            </c:extLst>
          </c:dPt>
          <c:dPt>
            <c:idx val="2"/>
            <c:bubble3D val="0"/>
            <c:spPr>
              <a:solidFill>
                <a:srgbClr val="FF33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2E8-4293-9F96-7FCD16EBD531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2E8-4293-9F96-7FCD16EBD53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</c:v>
                </c:pt>
                <c:pt idx="1">
                  <c:v>62</c:v>
                </c:pt>
                <c:pt idx="2">
                  <c:v>25</c:v>
                </c:pt>
                <c:pt idx="3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E8-4293-9F96-7FCD16EBD53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Музичне мистецтво/Мистецтво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'Музичне мистецтво Мистецтво'!$C$4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F98-42D7-A3B8-0125A362A18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F98-42D7-A3B8-0125A362A1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'Музичне мистецтво Мистецтво'!$B$5:$B$10</c:f>
              <c:strCache>
                <c:ptCount val="6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11 клас</c:v>
                </c:pt>
              </c:strCache>
            </c:strRef>
          </c:cat>
          <c:val>
            <c:numRef>
              <c:f>'Музичне мистецтво Мистецтво'!$C$5:$C$10</c:f>
              <c:numCache>
                <c:formatCode>General</c:formatCode>
                <c:ptCount val="6"/>
                <c:pt idx="0">
                  <c:v>9.5</c:v>
                </c:pt>
                <c:pt idx="1">
                  <c:v>9.9</c:v>
                </c:pt>
                <c:pt idx="2">
                  <c:v>8.6999999999999993</c:v>
                </c:pt>
                <c:pt idx="3">
                  <c:v>8.9</c:v>
                </c:pt>
                <c:pt idx="4">
                  <c:v>8.6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98-42D7-A3B8-0125A362A187}"/>
            </c:ext>
          </c:extLst>
        </c:ser>
        <c:ser>
          <c:idx val="1"/>
          <c:order val="1"/>
          <c:tx>
            <c:strRef>
              <c:f>'Музичне мистецтво Мистецтво'!$D$4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F98-42D7-A3B8-0125A362A18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F98-42D7-A3B8-0125A362A1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'Музичне мистецтво Мистецтво'!$B$5:$B$10</c:f>
              <c:strCache>
                <c:ptCount val="6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11 клас</c:v>
                </c:pt>
              </c:strCache>
            </c:strRef>
          </c:cat>
          <c:val>
            <c:numRef>
              <c:f>'Музичне мистецтво Мистецтво'!$D$5:$D$10</c:f>
              <c:numCache>
                <c:formatCode>General</c:formatCode>
                <c:ptCount val="6"/>
                <c:pt idx="0">
                  <c:v>10.5</c:v>
                </c:pt>
                <c:pt idx="1">
                  <c:v>10.199999999999999</c:v>
                </c:pt>
                <c:pt idx="2">
                  <c:v>9</c:v>
                </c:pt>
                <c:pt idx="3">
                  <c:v>9.1</c:v>
                </c:pt>
                <c:pt idx="4">
                  <c:v>9</c:v>
                </c:pt>
                <c:pt idx="5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98-42D7-A3B8-0125A362A187}"/>
            </c:ext>
          </c:extLst>
        </c:ser>
        <c:ser>
          <c:idx val="2"/>
          <c:order val="2"/>
          <c:tx>
            <c:strRef>
              <c:f>'Музичне мистецтво Мистецтво'!$E$4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F98-42D7-A3B8-0125A362A18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F98-42D7-A3B8-0125A362A1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'Музичне мистецтво Мистецтво'!$B$5:$B$10</c:f>
              <c:strCache>
                <c:ptCount val="6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11 клас</c:v>
                </c:pt>
              </c:strCache>
            </c:strRef>
          </c:cat>
          <c:val>
            <c:numRef>
              <c:f>'Музичне мистецтво Мистецтво'!$E$5:$E$10</c:f>
              <c:numCache>
                <c:formatCode>General</c:formatCode>
                <c:ptCount val="6"/>
                <c:pt idx="0">
                  <c:v>9.6</c:v>
                </c:pt>
                <c:pt idx="1">
                  <c:v>8.1</c:v>
                </c:pt>
                <c:pt idx="2">
                  <c:v>10.3</c:v>
                </c:pt>
                <c:pt idx="3">
                  <c:v>9.1999999999999993</c:v>
                </c:pt>
                <c:pt idx="4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98-42D7-A3B8-0125A362A187}"/>
            </c:ext>
          </c:extLst>
        </c:ser>
        <c:ser>
          <c:idx val="3"/>
          <c:order val="3"/>
          <c:tx>
            <c:strRef>
              <c:f>'Музичне мистецтво Мистецтво'!$F$4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F98-42D7-A3B8-0125A362A18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DF98-42D7-A3B8-0125A362A1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'Музичне мистецтво Мистецтво'!$B$5:$B$10</c:f>
              <c:strCache>
                <c:ptCount val="6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11 клас</c:v>
                </c:pt>
              </c:strCache>
            </c:strRef>
          </c:cat>
          <c:val>
            <c:numRef>
              <c:f>'Музичне мистецтво Мистецтво'!$F$5:$F$10</c:f>
              <c:numCache>
                <c:formatCode>General</c:formatCode>
                <c:ptCount val="6"/>
                <c:pt idx="0">
                  <c:v>10.199999999999999</c:v>
                </c:pt>
                <c:pt idx="1">
                  <c:v>9.5</c:v>
                </c:pt>
                <c:pt idx="2">
                  <c:v>9.1999999999999993</c:v>
                </c:pt>
                <c:pt idx="3">
                  <c:v>8.3000000000000007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F98-42D7-A3B8-0125A362A1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118569553805772"/>
          <c:y val="7.4305201852610359E-2"/>
          <c:w val="0.3020036089238845"/>
          <c:h val="0.12384282937340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Образотворче мистецтво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'Образотворче мистецтво'!$C$4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1F0-402C-B75A-F30DED01F34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1F0-402C-B75A-F30DED01F3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'Образотворче мистецтво'!$B$5:$B$7</c:f>
              <c:strCache>
                <c:ptCount val="3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</c:strCache>
            </c:strRef>
          </c:cat>
          <c:val>
            <c:numRef>
              <c:f>'Образотворче мистецтво'!$C$5:$C$7</c:f>
              <c:numCache>
                <c:formatCode>General</c:formatCode>
                <c:ptCount val="3"/>
                <c:pt idx="0">
                  <c:v>9.5</c:v>
                </c:pt>
                <c:pt idx="1">
                  <c:v>9.6999999999999993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F0-402C-B75A-F30DED01F342}"/>
            </c:ext>
          </c:extLst>
        </c:ser>
        <c:ser>
          <c:idx val="1"/>
          <c:order val="1"/>
          <c:tx>
            <c:strRef>
              <c:f>'Образотворче мистецтво'!$D$4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1F0-402C-B75A-F30DED01F34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1F0-402C-B75A-F30DED01F3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'Образотворче мистецтво'!$B$5:$B$7</c:f>
              <c:strCache>
                <c:ptCount val="3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</c:strCache>
            </c:strRef>
          </c:cat>
          <c:val>
            <c:numRef>
              <c:f>'Образотворче мистецтво'!$D$5:$D$7</c:f>
              <c:numCache>
                <c:formatCode>General</c:formatCode>
                <c:ptCount val="3"/>
                <c:pt idx="0">
                  <c:v>10.5</c:v>
                </c:pt>
                <c:pt idx="1">
                  <c:v>10.199999999999999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F0-402C-B75A-F30DED01F342}"/>
            </c:ext>
          </c:extLst>
        </c:ser>
        <c:ser>
          <c:idx val="2"/>
          <c:order val="2"/>
          <c:tx>
            <c:strRef>
              <c:f>'Образотворче мистецтво'!$E$4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1F0-402C-B75A-F30DED01F34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1F0-402C-B75A-F30DED01F3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'Образотворче мистецтво'!$B$5:$B$7</c:f>
              <c:strCache>
                <c:ptCount val="3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</c:strCache>
            </c:strRef>
          </c:cat>
          <c:val>
            <c:numRef>
              <c:f>'Образотворче мистецтво'!$E$5:$E$7</c:f>
              <c:numCache>
                <c:formatCode>General</c:formatCode>
                <c:ptCount val="3"/>
                <c:pt idx="0">
                  <c:v>9.6</c:v>
                </c:pt>
                <c:pt idx="1">
                  <c:v>8.1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F0-402C-B75A-F30DED01F342}"/>
            </c:ext>
          </c:extLst>
        </c:ser>
        <c:ser>
          <c:idx val="3"/>
          <c:order val="3"/>
          <c:tx>
            <c:strRef>
              <c:f>'Образотворче мистецтво'!$F$4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1F0-402C-B75A-F30DED01F34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E1F0-402C-B75A-F30DED01F3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'Образотворче мистецтво'!$B$5:$B$7</c:f>
              <c:strCache>
                <c:ptCount val="3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</c:strCache>
            </c:strRef>
          </c:cat>
          <c:val>
            <c:numRef>
              <c:f>'Образотворче мистецтво'!$F$5:$F$7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9.5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1F0-402C-B75A-F30DED01F3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576902887139106"/>
          <c:y val="8.1712610340129818E-2"/>
          <c:w val="0.29054527559055116"/>
          <c:h val="0.127546533617167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Інформатика</a:t>
            </a:r>
          </a:p>
        </c:rich>
      </c:tx>
      <c:layout>
        <c:manualLayout>
          <c:xMode val="edge"/>
          <c:yMode val="edge"/>
          <c:x val="0.42156250000000001"/>
          <c:y val="1.11111127312791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Інформатика!$C$4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271-4E91-8FD7-0D7F92D5379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71-4E91-8FD7-0D7F92D537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Інформатика!$B$5:$B$11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Інформатика!$C$5:$C$11</c:f>
              <c:numCache>
                <c:formatCode>General</c:formatCode>
                <c:ptCount val="7"/>
                <c:pt idx="0">
                  <c:v>7.6</c:v>
                </c:pt>
                <c:pt idx="1">
                  <c:v>8.6</c:v>
                </c:pt>
                <c:pt idx="2">
                  <c:v>8.9</c:v>
                </c:pt>
                <c:pt idx="3">
                  <c:v>9</c:v>
                </c:pt>
                <c:pt idx="4">
                  <c:v>9.6</c:v>
                </c:pt>
                <c:pt idx="5">
                  <c:v>11</c:v>
                </c:pt>
                <c:pt idx="6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71-4E91-8FD7-0D7F92D5379C}"/>
            </c:ext>
          </c:extLst>
        </c:ser>
        <c:ser>
          <c:idx val="1"/>
          <c:order val="1"/>
          <c:tx>
            <c:strRef>
              <c:f>Інформатика!$D$4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271-4E91-8FD7-0D7F92D5379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271-4E91-8FD7-0D7F92D537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Інформатика!$B$5:$B$11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Інформатика!$D$5:$D$11</c:f>
              <c:numCache>
                <c:formatCode>General</c:formatCode>
                <c:ptCount val="7"/>
                <c:pt idx="0">
                  <c:v>9.1999999999999993</c:v>
                </c:pt>
                <c:pt idx="1">
                  <c:v>9.4</c:v>
                </c:pt>
                <c:pt idx="2">
                  <c:v>9</c:v>
                </c:pt>
                <c:pt idx="3">
                  <c:v>8.8000000000000007</c:v>
                </c:pt>
                <c:pt idx="4">
                  <c:v>10</c:v>
                </c:pt>
                <c:pt idx="5">
                  <c:v>9.8000000000000007</c:v>
                </c:pt>
                <c:pt idx="6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271-4E91-8FD7-0D7F92D5379C}"/>
            </c:ext>
          </c:extLst>
        </c:ser>
        <c:ser>
          <c:idx val="2"/>
          <c:order val="2"/>
          <c:tx>
            <c:strRef>
              <c:f>Інформатика!$E$4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271-4E91-8FD7-0D7F92D5379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271-4E91-8FD7-0D7F92D537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Інформатика!$B$5:$B$11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Інформатика!$E$5:$E$11</c:f>
              <c:numCache>
                <c:formatCode>General</c:formatCode>
                <c:ptCount val="7"/>
                <c:pt idx="0">
                  <c:v>8.3000000000000007</c:v>
                </c:pt>
                <c:pt idx="1">
                  <c:v>6.6</c:v>
                </c:pt>
                <c:pt idx="2">
                  <c:v>9.1</c:v>
                </c:pt>
                <c:pt idx="3">
                  <c:v>9.1999999999999993</c:v>
                </c:pt>
                <c:pt idx="4">
                  <c:v>9</c:v>
                </c:pt>
                <c:pt idx="5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71-4E91-8FD7-0D7F92D5379C}"/>
            </c:ext>
          </c:extLst>
        </c:ser>
        <c:ser>
          <c:idx val="3"/>
          <c:order val="3"/>
          <c:tx>
            <c:strRef>
              <c:f>Інформатика!$F$4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271-4E91-8FD7-0D7F92D5379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271-4E91-8FD7-0D7F92D537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Інформатика!$B$5:$B$11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Інформатика!$F$5:$F$11</c:f>
              <c:numCache>
                <c:formatCode>General</c:formatCode>
                <c:ptCount val="7"/>
                <c:pt idx="0">
                  <c:v>9.5</c:v>
                </c:pt>
                <c:pt idx="1">
                  <c:v>9.1999999999999993</c:v>
                </c:pt>
                <c:pt idx="2">
                  <c:v>8.1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271-4E91-8FD7-0D7F92D537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514402887139108"/>
          <c:y val="7.9860758218249964E-2"/>
          <c:w val="0.27492027559055121"/>
          <c:h val="0.1312502378609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'Технології 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B63-4650-A7E0-A6AB5124ACA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B63-4650-A7E0-A6AB5124AC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'Технології '!$B$5:$B$10</c:f>
              <c:strCache>
                <c:ptCount val="6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</c:strCache>
            </c:strRef>
          </c:cat>
          <c:val>
            <c:numRef>
              <c:f>'Технології '!$C$5:$C$10</c:f>
              <c:numCache>
                <c:formatCode>General</c:formatCode>
                <c:ptCount val="6"/>
                <c:pt idx="0">
                  <c:v>9.6</c:v>
                </c:pt>
                <c:pt idx="1">
                  <c:v>9.9</c:v>
                </c:pt>
                <c:pt idx="2">
                  <c:v>7.4</c:v>
                </c:pt>
                <c:pt idx="3">
                  <c:v>10.199999999999999</c:v>
                </c:pt>
                <c:pt idx="4">
                  <c:v>10.4</c:v>
                </c:pt>
                <c:pt idx="5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63-4650-A7E0-A6AB5124ACA6}"/>
            </c:ext>
          </c:extLst>
        </c:ser>
        <c:ser>
          <c:idx val="1"/>
          <c:order val="1"/>
          <c:tx>
            <c:strRef>
              <c:f>'Технології 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B63-4650-A7E0-A6AB5124ACA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B63-4650-A7E0-A6AB5124AC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'Технології '!$B$5:$B$10</c:f>
              <c:strCache>
                <c:ptCount val="6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</c:strCache>
            </c:strRef>
          </c:cat>
          <c:val>
            <c:numRef>
              <c:f>'Технології '!$D$5:$D$10</c:f>
              <c:numCache>
                <c:formatCode>General</c:formatCode>
                <c:ptCount val="6"/>
                <c:pt idx="0">
                  <c:v>10.3</c:v>
                </c:pt>
                <c:pt idx="1">
                  <c:v>10.199999999999999</c:v>
                </c:pt>
                <c:pt idx="2">
                  <c:v>9</c:v>
                </c:pt>
                <c:pt idx="3">
                  <c:v>5.9</c:v>
                </c:pt>
                <c:pt idx="4">
                  <c:v>11</c:v>
                </c:pt>
                <c:pt idx="5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63-4650-A7E0-A6AB5124ACA6}"/>
            </c:ext>
          </c:extLst>
        </c:ser>
        <c:ser>
          <c:idx val="2"/>
          <c:order val="2"/>
          <c:tx>
            <c:strRef>
              <c:f>'Технології 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B63-4650-A7E0-A6AB5124ACA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B63-4650-A7E0-A6AB5124AC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'Технології '!$B$5:$B$10</c:f>
              <c:strCache>
                <c:ptCount val="6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</c:strCache>
            </c:strRef>
          </c:cat>
          <c:val>
            <c:numRef>
              <c:f>'Технології '!$E$5:$E$10</c:f>
              <c:numCache>
                <c:formatCode>General</c:formatCode>
                <c:ptCount val="6"/>
                <c:pt idx="0">
                  <c:v>10.4</c:v>
                </c:pt>
                <c:pt idx="1">
                  <c:v>9.4</c:v>
                </c:pt>
                <c:pt idx="2">
                  <c:v>10</c:v>
                </c:pt>
                <c:pt idx="3">
                  <c:v>10.1</c:v>
                </c:pt>
                <c:pt idx="4">
                  <c:v>8.8000000000000007</c:v>
                </c:pt>
                <c:pt idx="5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63-4650-A7E0-A6AB5124ACA6}"/>
            </c:ext>
          </c:extLst>
        </c:ser>
        <c:ser>
          <c:idx val="3"/>
          <c:order val="3"/>
          <c:tx>
            <c:strRef>
              <c:f>'Технології 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B63-4650-A7E0-A6AB5124ACA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B63-4650-A7E0-A6AB5124AC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'Технології '!$B$5:$B$10</c:f>
              <c:strCache>
                <c:ptCount val="6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</c:strCache>
            </c:strRef>
          </c:cat>
          <c:val>
            <c:numRef>
              <c:f>'Технології '!$F$5:$F$10</c:f>
              <c:numCache>
                <c:formatCode>General</c:formatCode>
                <c:ptCount val="6"/>
                <c:pt idx="0">
                  <c:v>10.3</c:v>
                </c:pt>
                <c:pt idx="1">
                  <c:v>9.6</c:v>
                </c:pt>
                <c:pt idx="2">
                  <c:v>6.9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B63-4650-A7E0-A6AB5124AC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660236220472443"/>
          <c:y val="7.4305201852610359E-2"/>
          <c:w val="0.25200360892388446"/>
          <c:h val="0.127546533617167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здоров'я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'Основи здоров''я'!$C$4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1C6-4C0C-B46B-A3B0C5DA7A2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1C6-4C0C-B46B-A3B0C5DA7A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'Основи здоров''я'!$B$5:$B$9</c:f>
              <c:strCache>
                <c:ptCount val="5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</c:strCache>
            </c:strRef>
          </c:cat>
          <c:val>
            <c:numRef>
              <c:f>'Основи здоров''я'!$C$5:$C$9</c:f>
              <c:numCache>
                <c:formatCode>General</c:formatCode>
                <c:ptCount val="5"/>
                <c:pt idx="0">
                  <c:v>7.9</c:v>
                </c:pt>
                <c:pt idx="1">
                  <c:v>8.6999999999999993</c:v>
                </c:pt>
                <c:pt idx="2">
                  <c:v>8.6999999999999993</c:v>
                </c:pt>
                <c:pt idx="3">
                  <c:v>9.3000000000000007</c:v>
                </c:pt>
                <c:pt idx="4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C6-4C0C-B46B-A3B0C5DA7A22}"/>
            </c:ext>
          </c:extLst>
        </c:ser>
        <c:ser>
          <c:idx val="1"/>
          <c:order val="1"/>
          <c:tx>
            <c:strRef>
              <c:f>'Основи здоров''я'!$D$4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1C6-4C0C-B46B-A3B0C5DA7A2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1C6-4C0C-B46B-A3B0C5DA7A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'Основи здоров''я'!$B$5:$B$9</c:f>
              <c:strCache>
                <c:ptCount val="5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</c:strCache>
            </c:strRef>
          </c:cat>
          <c:val>
            <c:numRef>
              <c:f>'Основи здоров''я'!$D$5:$D$9</c:f>
              <c:numCache>
                <c:formatCode>General</c:formatCode>
                <c:ptCount val="5"/>
                <c:pt idx="0">
                  <c:v>9.9</c:v>
                </c:pt>
                <c:pt idx="1">
                  <c:v>8.9</c:v>
                </c:pt>
                <c:pt idx="2">
                  <c:v>9</c:v>
                </c:pt>
                <c:pt idx="3">
                  <c:v>8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1C6-4C0C-B46B-A3B0C5DA7A22}"/>
            </c:ext>
          </c:extLst>
        </c:ser>
        <c:ser>
          <c:idx val="2"/>
          <c:order val="2"/>
          <c:tx>
            <c:strRef>
              <c:f>'Основи здоров''я'!$E$4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1C6-4C0C-B46B-A3B0C5DA7A2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1C6-4C0C-B46B-A3B0C5DA7A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'Основи здоров''я'!$B$5:$B$9</c:f>
              <c:strCache>
                <c:ptCount val="5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</c:strCache>
            </c:strRef>
          </c:cat>
          <c:val>
            <c:numRef>
              <c:f>'Основи здоров''я'!$E$5:$E$9</c:f>
              <c:numCache>
                <c:formatCode>General</c:formatCode>
                <c:ptCount val="5"/>
                <c:pt idx="0">
                  <c:v>8.8000000000000007</c:v>
                </c:pt>
                <c:pt idx="1">
                  <c:v>6.5</c:v>
                </c:pt>
                <c:pt idx="2">
                  <c:v>8.9</c:v>
                </c:pt>
                <c:pt idx="3">
                  <c:v>9.4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1C6-4C0C-B46B-A3B0C5DA7A22}"/>
            </c:ext>
          </c:extLst>
        </c:ser>
        <c:ser>
          <c:idx val="3"/>
          <c:order val="3"/>
          <c:tx>
            <c:strRef>
              <c:f>'Основи здоров''я'!$F$4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1C6-4C0C-B46B-A3B0C5DA7A2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1C6-4C0C-B46B-A3B0C5DA7A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'Основи здоров''я'!$B$5:$B$9</c:f>
              <c:strCache>
                <c:ptCount val="5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</c:strCache>
            </c:strRef>
          </c:cat>
          <c:val>
            <c:numRef>
              <c:f>'Основи здоров''я'!$F$5:$F$9</c:f>
              <c:numCache>
                <c:formatCode>General</c:formatCode>
                <c:ptCount val="5"/>
                <c:pt idx="0">
                  <c:v>9.8000000000000007</c:v>
                </c:pt>
                <c:pt idx="1">
                  <c:v>7.8</c:v>
                </c:pt>
                <c:pt idx="2">
                  <c:v>6.9</c:v>
                </c:pt>
                <c:pt idx="3">
                  <c:v>8.3000000000000007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1C6-4C0C-B46B-A3B0C5DA7A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076902887139102"/>
          <c:y val="6.8749645486970767E-2"/>
          <c:w val="0.23846194225721784"/>
          <c:h val="9.60650475452096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культура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'Фізична культура'!$C$4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296-4ED1-80B9-A2D91B310F6D}"/>
                </c:ext>
              </c:extLst>
            </c:dLbl>
            <c:dLbl>
              <c:idx val="1"/>
              <c:layout>
                <c:manualLayout>
                  <c:x val="-1.0335917312661471E-2"/>
                  <c:y val="2.3412343540562069E-3"/>
                </c:manualLayout>
              </c:layout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296-4ED1-80B9-A2D91B310F6D}"/>
                </c:ext>
              </c:extLst>
            </c:dLbl>
            <c:dLbl>
              <c:idx val="5"/>
              <c:layout>
                <c:manualLayout>
                  <c:x val="-1.3289036544850499E-2"/>
                  <c:y val="-2.146106699210466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296-4ED1-80B9-A2D91B310F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'Фізична культура'!$B$5:$B$11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'Фізична культура'!$C$5:$C$11</c:f>
              <c:numCache>
                <c:formatCode>General</c:formatCode>
                <c:ptCount val="7"/>
                <c:pt idx="0">
                  <c:v>10</c:v>
                </c:pt>
                <c:pt idx="1">
                  <c:v>10.8</c:v>
                </c:pt>
                <c:pt idx="2">
                  <c:v>9.8000000000000007</c:v>
                </c:pt>
                <c:pt idx="3">
                  <c:v>9.4</c:v>
                </c:pt>
                <c:pt idx="4">
                  <c:v>10.5</c:v>
                </c:pt>
                <c:pt idx="5">
                  <c:v>10.3</c:v>
                </c:pt>
                <c:pt idx="6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96-4ED1-80B9-A2D91B310F6D}"/>
            </c:ext>
          </c:extLst>
        </c:ser>
        <c:ser>
          <c:idx val="1"/>
          <c:order val="1"/>
          <c:tx>
            <c:strRef>
              <c:f>'Фізична культура'!$D$4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7.3827980804724988E-3"/>
                  <c:y val="-9.36493741622485E-3"/>
                </c:manualLayout>
              </c:layout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296-4ED1-80B9-A2D91B310F6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296-4ED1-80B9-A2D91B310F6D}"/>
                </c:ext>
              </c:extLst>
            </c:dLbl>
            <c:dLbl>
              <c:idx val="2"/>
              <c:layout>
                <c:manualLayout>
                  <c:x val="4.4296788482834455E-3"/>
                  <c:y val="-2.146106699210466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296-4ED1-80B9-A2D91B310F6D}"/>
                </c:ext>
              </c:extLst>
            </c:dLbl>
            <c:dLbl>
              <c:idx val="6"/>
              <c:layout>
                <c:manualLayout>
                  <c:x val="1.32890365448504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296-4ED1-80B9-A2D91B310F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'Фізична культура'!$B$5:$B$11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'Фізична культура'!$D$5:$D$11</c:f>
              <c:numCache>
                <c:formatCode>General</c:formatCode>
                <c:ptCount val="7"/>
                <c:pt idx="0">
                  <c:v>10.3</c:v>
                </c:pt>
                <c:pt idx="1">
                  <c:v>10.8</c:v>
                </c:pt>
                <c:pt idx="2">
                  <c:v>10</c:v>
                </c:pt>
                <c:pt idx="3">
                  <c:v>8.6999999999999993</c:v>
                </c:pt>
                <c:pt idx="4">
                  <c:v>11</c:v>
                </c:pt>
                <c:pt idx="5">
                  <c:v>10.3</c:v>
                </c:pt>
                <c:pt idx="6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96-4ED1-80B9-A2D91B310F6D}"/>
            </c:ext>
          </c:extLst>
        </c:ser>
        <c:ser>
          <c:idx val="2"/>
          <c:order val="2"/>
          <c:tx>
            <c:strRef>
              <c:f>'Фізична культура'!$E$4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296-4ED1-80B9-A2D91B310F6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296-4ED1-80B9-A2D91B310F6D}"/>
                </c:ext>
              </c:extLst>
            </c:dLbl>
            <c:dLbl>
              <c:idx val="2"/>
              <c:layout>
                <c:manualLayout>
                  <c:x val="8.8593576965669447E-3"/>
                  <c:y val="-2.34123435405620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296-4ED1-80B9-A2D91B310F6D}"/>
                </c:ext>
              </c:extLst>
            </c:dLbl>
            <c:dLbl>
              <c:idx val="5"/>
              <c:layout>
                <c:manualLayout>
                  <c:x val="1.18124769287559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296-4ED1-80B9-A2D91B310F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'Фізична культура'!$B$5:$B$11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'Фізична культура'!$E$5:$E$11</c:f>
              <c:numCache>
                <c:formatCode>General</c:formatCode>
                <c:ptCount val="7"/>
                <c:pt idx="0">
                  <c:v>10.199999999999999</c:v>
                </c:pt>
                <c:pt idx="1">
                  <c:v>10.199999999999999</c:v>
                </c:pt>
                <c:pt idx="2">
                  <c:v>9.9</c:v>
                </c:pt>
                <c:pt idx="3">
                  <c:v>9.3000000000000007</c:v>
                </c:pt>
                <c:pt idx="4">
                  <c:v>10.6</c:v>
                </c:pt>
                <c:pt idx="5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296-4ED1-80B9-A2D91B310F6D}"/>
            </c:ext>
          </c:extLst>
        </c:ser>
        <c:ser>
          <c:idx val="3"/>
          <c:order val="3"/>
          <c:tx>
            <c:strRef>
              <c:f>'Фізична культура'!$F$4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8593576965669985E-3"/>
                  <c:y val="-2.1461066992104661E-17"/>
                </c:manualLayout>
              </c:layout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296-4ED1-80B9-A2D91B310F6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296-4ED1-80B9-A2D91B310F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'Фізична культура'!$B$5:$B$11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'Фізична культура'!$F$5:$F$11</c:f>
              <c:numCache>
                <c:formatCode>General</c:formatCode>
                <c:ptCount val="7"/>
                <c:pt idx="0">
                  <c:v>10.3</c:v>
                </c:pt>
                <c:pt idx="1">
                  <c:v>10.6</c:v>
                </c:pt>
                <c:pt idx="2">
                  <c:v>8.9</c:v>
                </c:pt>
                <c:pt idx="3">
                  <c:v>11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296-4ED1-80B9-A2D91B310F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722736220472441"/>
          <c:y val="7.8008906096370095E-2"/>
          <c:w val="0.2395036089238845"/>
          <c:h val="9.60650475452096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'Захист Вітчизни Хореографія'!$C$4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978-4363-B807-94A41A6F4AC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978-4363-B807-94A41A6F4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'Захист Вітчизни Хореографія'!$B$5:$B$6</c:f>
              <c:strCache>
                <c:ptCount val="2"/>
                <c:pt idx="0">
                  <c:v>10 клас</c:v>
                </c:pt>
                <c:pt idx="1">
                  <c:v>11 клас</c:v>
                </c:pt>
              </c:strCache>
            </c:strRef>
          </c:cat>
          <c:val>
            <c:numRef>
              <c:f>'Захист Вітчизни Хореографія'!$C$5:$C$6</c:f>
              <c:numCache>
                <c:formatCode>General</c:formatCode>
                <c:ptCount val="2"/>
                <c:pt idx="0">
                  <c:v>9.5</c:v>
                </c:pt>
                <c:pt idx="1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78-4363-B807-94A41A6F4ACD}"/>
            </c:ext>
          </c:extLst>
        </c:ser>
        <c:ser>
          <c:idx val="1"/>
          <c:order val="1"/>
          <c:tx>
            <c:strRef>
              <c:f>'Захист Вітчизни Хореографія'!$D$4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978-4363-B807-94A41A6F4AC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978-4363-B807-94A41A6F4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'Захист Вітчизни Хореографія'!$B$5:$B$6</c:f>
              <c:strCache>
                <c:ptCount val="2"/>
                <c:pt idx="0">
                  <c:v>10 клас</c:v>
                </c:pt>
                <c:pt idx="1">
                  <c:v>11 клас</c:v>
                </c:pt>
              </c:strCache>
            </c:strRef>
          </c:cat>
          <c:val>
            <c:numRef>
              <c:f>'Захист Вітчизни Хореографія'!$D$5:$D$6</c:f>
              <c:numCache>
                <c:formatCode>General</c:formatCode>
                <c:ptCount val="2"/>
                <c:pt idx="0">
                  <c:v>9.6999999999999993</c:v>
                </c:pt>
                <c:pt idx="1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78-4363-B807-94A41A6F4ACD}"/>
            </c:ext>
          </c:extLst>
        </c:ser>
        <c:ser>
          <c:idx val="2"/>
          <c:order val="2"/>
          <c:tx>
            <c:strRef>
              <c:f>'Захист Вітчизни Хореографія'!$E$4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978-4363-B807-94A41A6F4A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978-4363-B807-94A41A6F4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'Захист Вітчизни Хореографія'!$B$5:$B$6</c:f>
              <c:strCache>
                <c:ptCount val="2"/>
                <c:pt idx="0">
                  <c:v>10 клас</c:v>
                </c:pt>
                <c:pt idx="1">
                  <c:v>11 клас</c:v>
                </c:pt>
              </c:strCache>
            </c:strRef>
          </c:cat>
          <c:val>
            <c:numRef>
              <c:f>'Захист Вітчизни Хореографія'!$E$5:$E$6</c:f>
              <c:numCache>
                <c:formatCode>General</c:formatCode>
                <c:ptCount val="2"/>
                <c:pt idx="0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978-4363-B807-94A41A6F4ACD}"/>
            </c:ext>
          </c:extLst>
        </c:ser>
        <c:ser>
          <c:idx val="3"/>
          <c:order val="3"/>
          <c:tx>
            <c:strRef>
              <c:f>'Захист Вітчизни Хореографія'!$F$4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978-4363-B807-94A41A6F4A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6978-4363-B807-94A41A6F4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'Захист Вітчизни Хореографія'!$B$5:$B$6</c:f>
              <c:strCache>
                <c:ptCount val="2"/>
                <c:pt idx="0">
                  <c:v>10 клас</c:v>
                </c:pt>
                <c:pt idx="1">
                  <c:v>11 клас</c:v>
                </c:pt>
              </c:strCache>
            </c:strRef>
          </c:cat>
          <c:val>
            <c:numRef>
              <c:f>'Захист Вітчизни Хореографія'!$F$5:$F$6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B-6978-4363-B807-94A41A6F4A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181069553805774"/>
          <c:y val="7.0601497608850622E-2"/>
          <c:w val="0.21033694225721786"/>
          <c:h val="0.129398385739047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 по предмету за І семестр</a:t>
            </a:r>
          </a:p>
        </c:rich>
      </c:tx>
      <c:layout>
        <c:manualLayout>
          <c:xMode val="edge"/>
          <c:yMode val="edge"/>
          <c:x val="0.2224510074228747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plotArea>
      <c:layout>
        <c:manualLayout>
          <c:layoutTarget val="inner"/>
          <c:xMode val="edge"/>
          <c:yMode val="edge"/>
          <c:x val="5.0990077290531489E-2"/>
          <c:y val="7.5408302565971266E-2"/>
          <c:w val="0.94900992270946849"/>
          <c:h val="0.653468404153651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'Середній бал'!$B$6</c:f>
              <c:strCache>
                <c:ptCount val="1"/>
                <c:pt idx="0">
                  <c:v>Середній бал по предмету за І семестр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2245553238876075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30B-4286-9EFE-8104D10157F8}"/>
                </c:ext>
              </c:extLst>
            </c:dLbl>
            <c:dLbl>
              <c:idx val="1"/>
              <c:layout>
                <c:manualLayout>
                  <c:x val="0"/>
                  <c:y val="-0.227570946112387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0B-4286-9EFE-8104D10157F8}"/>
                </c:ext>
              </c:extLst>
            </c:dLbl>
            <c:dLbl>
              <c:idx val="2"/>
              <c:layout>
                <c:manualLayout>
                  <c:x val="-1.847631297309024E-17"/>
                  <c:y val="-0.234049043674347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30B-4286-9EFE-8104D10157F8}"/>
                </c:ext>
              </c:extLst>
            </c:dLbl>
            <c:dLbl>
              <c:idx val="3"/>
              <c:layout>
                <c:manualLayout>
                  <c:x val="0"/>
                  <c:y val="-0.2103707371931043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0B-4286-9EFE-8104D10157F8}"/>
                </c:ext>
              </c:extLst>
            </c:dLbl>
            <c:dLbl>
              <c:idx val="4"/>
              <c:layout>
                <c:manualLayout>
                  <c:x val="-3.6952625946180481E-17"/>
                  <c:y val="-0.203781017250747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30B-4286-9EFE-8104D10157F8}"/>
                </c:ext>
              </c:extLst>
            </c:dLbl>
            <c:dLbl>
              <c:idx val="5"/>
              <c:layout>
                <c:manualLayout>
                  <c:x val="1.0078105316200184E-3"/>
                  <c:y val="-0.198833818817969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30B-4286-9EFE-8104D10157F8}"/>
                </c:ext>
              </c:extLst>
            </c:dLbl>
            <c:dLbl>
              <c:idx val="6"/>
              <c:layout>
                <c:manualLayout>
                  <c:x val="-3.6952625946180481E-17"/>
                  <c:y val="-0.210454544876105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30B-4286-9EFE-8104D10157F8}"/>
                </c:ext>
              </c:extLst>
            </c:dLbl>
            <c:dLbl>
              <c:idx val="7"/>
              <c:layout>
                <c:manualLayout>
                  <c:x val="-3.6952625946180481E-17"/>
                  <c:y val="-0.2681942207603447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30B-4286-9EFE-8104D10157F8}"/>
                </c:ext>
              </c:extLst>
            </c:dLbl>
            <c:dLbl>
              <c:idx val="8"/>
              <c:layout>
                <c:manualLayout>
                  <c:x val="-7.3905251892360961E-17"/>
                  <c:y val="-0.180437941501510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30B-4286-9EFE-8104D10157F8}"/>
                </c:ext>
              </c:extLst>
            </c:dLbl>
            <c:dLbl>
              <c:idx val="9"/>
              <c:layout>
                <c:manualLayout>
                  <c:x val="-7.3905251892360961E-17"/>
                  <c:y val="-0.1734573614323588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30B-4286-9EFE-8104D10157F8}"/>
                </c:ext>
              </c:extLst>
            </c:dLbl>
            <c:dLbl>
              <c:idx val="10"/>
              <c:layout>
                <c:manualLayout>
                  <c:x val="0"/>
                  <c:y val="-0.1757661631115665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30B-4286-9EFE-8104D10157F8}"/>
                </c:ext>
              </c:extLst>
            </c:dLbl>
            <c:dLbl>
              <c:idx val="11"/>
              <c:layout>
                <c:manualLayout>
                  <c:x val="-7.3905251892360961E-17"/>
                  <c:y val="-0.26280907719014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30B-4286-9EFE-8104D10157F8}"/>
                </c:ext>
              </c:extLst>
            </c:dLbl>
            <c:dLbl>
              <c:idx val="12"/>
              <c:layout>
                <c:manualLayout>
                  <c:x val="0"/>
                  <c:y val="-0.216038936213263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30B-4286-9EFE-8104D10157F8}"/>
                </c:ext>
              </c:extLst>
            </c:dLbl>
            <c:dLbl>
              <c:idx val="13"/>
              <c:layout>
                <c:manualLayout>
                  <c:x val="0"/>
                  <c:y val="-0.206553579015283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30B-4286-9EFE-8104D10157F8}"/>
                </c:ext>
              </c:extLst>
            </c:dLbl>
            <c:dLbl>
              <c:idx val="14"/>
              <c:layout>
                <c:manualLayout>
                  <c:x val="-7.3905251892360961E-17"/>
                  <c:y val="-0.18876617092876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B30B-4286-9EFE-8104D10157F8}"/>
                </c:ext>
              </c:extLst>
            </c:dLbl>
            <c:dLbl>
              <c:idx val="15"/>
              <c:layout>
                <c:manualLayout>
                  <c:x val="7.3905251892360961E-17"/>
                  <c:y val="-0.2050754005543669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30B-4286-9EFE-8104D10157F8}"/>
                </c:ext>
              </c:extLst>
            </c:dLbl>
            <c:dLbl>
              <c:idx val="16"/>
              <c:layout>
                <c:manualLayout>
                  <c:x val="1.0078105316200555E-3"/>
                  <c:y val="-0.2037613833467043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B30B-4286-9EFE-8104D10157F8}"/>
                </c:ext>
              </c:extLst>
            </c:dLbl>
            <c:dLbl>
              <c:idx val="17"/>
              <c:layout>
                <c:manualLayout>
                  <c:x val="0"/>
                  <c:y val="-0.276286843339079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B30B-4286-9EFE-8104D10157F8}"/>
                </c:ext>
              </c:extLst>
            </c:dLbl>
            <c:dLbl>
              <c:idx val="18"/>
              <c:layout>
                <c:manualLayout>
                  <c:x val="0"/>
                  <c:y val="-0.28514718792500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B30B-4286-9EFE-8104D10157F8}"/>
                </c:ext>
              </c:extLst>
            </c:dLbl>
            <c:dLbl>
              <c:idx val="19"/>
              <c:layout>
                <c:manualLayout>
                  <c:x val="0"/>
                  <c:y val="-0.2754493118952916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B30B-4286-9EFE-8104D10157F8}"/>
                </c:ext>
              </c:extLst>
            </c:dLbl>
            <c:dLbl>
              <c:idx val="20"/>
              <c:layout>
                <c:manualLayout>
                  <c:x val="-1.5360983102919712E-3"/>
                  <c:y val="-0.2799874706604936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B30B-4286-9EFE-8104D10157F8}"/>
                </c:ext>
              </c:extLst>
            </c:dLbl>
            <c:dLbl>
              <c:idx val="21"/>
              <c:layout>
                <c:manualLayout>
                  <c:x val="-3.0721966205837174E-3"/>
                  <c:y val="-0.2635071715561451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B30B-4286-9EFE-8104D10157F8}"/>
                </c:ext>
              </c:extLst>
            </c:dLbl>
            <c:dLbl>
              <c:idx val="22"/>
              <c:layout>
                <c:manualLayout>
                  <c:x val="1.5360983102918587E-3"/>
                  <c:y val="-0.298790751485859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B30B-4286-9EFE-8104D10157F8}"/>
                </c:ext>
              </c:extLst>
            </c:dLbl>
            <c:dLbl>
              <c:idx val="23"/>
              <c:layout>
                <c:manualLayout>
                  <c:x val="1.0566139550016566E-3"/>
                  <c:y val="-0.2928362246983968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B30B-4286-9EFE-8104D10157F8}"/>
                </c:ext>
              </c:extLst>
            </c:dLbl>
            <c:dLbl>
              <c:idx val="24"/>
              <c:layout>
                <c:manualLayout>
                  <c:x val="0"/>
                  <c:y val="-0.2368645091551258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30B-4286-9EFE-8104D10157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'Середній бал'!$C$5:$Z$5</c:f>
              <c:strCache>
                <c:ptCount val="24"/>
                <c:pt idx="0">
                  <c:v>Українська мова</c:v>
                </c:pt>
                <c:pt idx="1">
                  <c:v>Українська література</c:v>
                </c:pt>
                <c:pt idx="2">
                  <c:v>Зарубіжна література</c:v>
                </c:pt>
                <c:pt idx="3">
                  <c:v>Іноземна мова</c:v>
                </c:pt>
                <c:pt idx="4">
                  <c:v>Історія України</c:v>
                </c:pt>
                <c:pt idx="5">
                  <c:v>Всесвітня історія</c:v>
                </c:pt>
                <c:pt idx="6">
                  <c:v>Правознавство</c:v>
                </c:pt>
                <c:pt idx="7">
                  <c:v>Етика/Громад.освіта</c:v>
                </c:pt>
                <c:pt idx="8">
                  <c:v>Математика</c:v>
                </c:pt>
                <c:pt idx="9">
                  <c:v>Алгебра</c:v>
                </c:pt>
                <c:pt idx="10">
                  <c:v>Геометрія</c:v>
                </c:pt>
                <c:pt idx="11">
                  <c:v>Астрономія</c:v>
                </c:pt>
                <c:pt idx="12">
                  <c:v>Природознавство</c:v>
                </c:pt>
                <c:pt idx="13">
                  <c:v>Біологія</c:v>
                </c:pt>
                <c:pt idx="14">
                  <c:v>Географія</c:v>
                </c:pt>
                <c:pt idx="15">
                  <c:v>Фізика</c:v>
                </c:pt>
                <c:pt idx="16">
                  <c:v>Хімія</c:v>
                </c:pt>
                <c:pt idx="17">
                  <c:v>Музичне мистецтво/Мистецтво</c:v>
                </c:pt>
                <c:pt idx="18">
                  <c:v>Образотворче мистецтво</c:v>
                </c:pt>
                <c:pt idx="19">
                  <c:v>Інформатика</c:v>
                </c:pt>
                <c:pt idx="20">
                  <c:v>Технології </c:v>
                </c:pt>
                <c:pt idx="21">
                  <c:v>Основи здоров'я</c:v>
                </c:pt>
                <c:pt idx="22">
                  <c:v>Фізична культура</c:v>
                </c:pt>
                <c:pt idx="23">
                  <c:v>Захист Вітчизни/Хореографія</c:v>
                </c:pt>
              </c:strCache>
            </c:strRef>
          </c:cat>
          <c:val>
            <c:numRef>
              <c:f>'Середній бал'!$C$6:$Z$6</c:f>
              <c:numCache>
                <c:formatCode>0.0</c:formatCode>
                <c:ptCount val="24"/>
                <c:pt idx="0">
                  <c:v>7.38</c:v>
                </c:pt>
                <c:pt idx="1">
                  <c:v>7.4880000000000004</c:v>
                </c:pt>
                <c:pt idx="2">
                  <c:v>7.72</c:v>
                </c:pt>
                <c:pt idx="3">
                  <c:v>6.8720000000000008</c:v>
                </c:pt>
                <c:pt idx="4">
                  <c:v>6.6359999999999992</c:v>
                </c:pt>
                <c:pt idx="5">
                  <c:v>6.4588235294117666</c:v>
                </c:pt>
                <c:pt idx="6">
                  <c:v>6.875</c:v>
                </c:pt>
                <c:pt idx="7">
                  <c:v>8.9428571428571413</c:v>
                </c:pt>
                <c:pt idx="8">
                  <c:v>5.7999999999999989</c:v>
                </c:pt>
                <c:pt idx="9">
                  <c:v>5.55</c:v>
                </c:pt>
                <c:pt idx="10">
                  <c:v>5.5500000000000016</c:v>
                </c:pt>
                <c:pt idx="11">
                  <c:v>8.75</c:v>
                </c:pt>
                <c:pt idx="12">
                  <c:v>7.0750000000000002</c:v>
                </c:pt>
                <c:pt idx="13">
                  <c:v>6.7352941176470571</c:v>
                </c:pt>
                <c:pt idx="14">
                  <c:v>6.1809523809523812</c:v>
                </c:pt>
                <c:pt idx="15">
                  <c:v>6.6823529411764708</c:v>
                </c:pt>
                <c:pt idx="16">
                  <c:v>6.6352941176470583</c:v>
                </c:pt>
                <c:pt idx="17">
                  <c:v>9.1499999999999986</c:v>
                </c:pt>
                <c:pt idx="18">
                  <c:v>9.5499999999999989</c:v>
                </c:pt>
                <c:pt idx="19">
                  <c:v>9.1199999999999992</c:v>
                </c:pt>
                <c:pt idx="20">
                  <c:v>9.3652173913043484</c:v>
                </c:pt>
                <c:pt idx="21">
                  <c:v>8.7750000000000021</c:v>
                </c:pt>
                <c:pt idx="22">
                  <c:v>10.204000000000001</c:v>
                </c:pt>
                <c:pt idx="23">
                  <c:v>9.66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B30B-4286-9EFE-8104D10157F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12142095"/>
        <c:axId val="185648239"/>
      </c:barChart>
      <c:catAx>
        <c:axId val="71214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185648239"/>
        <c:crosses val="autoZero"/>
        <c:auto val="1"/>
        <c:lblAlgn val="ctr"/>
        <c:lblOffset val="100"/>
        <c:noMultiLvlLbl val="0"/>
      </c:catAx>
      <c:valAx>
        <c:axId val="185648239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712142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мова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217847769028872E-2"/>
          <c:y val="0.10999082968661852"/>
          <c:w val="0.96357381889763782"/>
          <c:h val="0.800984368764124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'українська мова'!$C$4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16-4580-AA3C-F77C304AF27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F16-4580-AA3C-F77C304AF2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'українська мова'!$B$5:$B$11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'українська мова'!$C$5:$C$11</c:f>
              <c:numCache>
                <c:formatCode>General</c:formatCode>
                <c:ptCount val="7"/>
                <c:pt idx="0">
                  <c:v>7.6</c:v>
                </c:pt>
                <c:pt idx="1">
                  <c:v>7.7</c:v>
                </c:pt>
                <c:pt idx="2">
                  <c:v>6.5</c:v>
                </c:pt>
                <c:pt idx="3">
                  <c:v>7.3</c:v>
                </c:pt>
                <c:pt idx="4">
                  <c:v>7.3</c:v>
                </c:pt>
                <c:pt idx="5">
                  <c:v>7</c:v>
                </c:pt>
                <c:pt idx="6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16-4580-AA3C-F77C304AF272}"/>
            </c:ext>
          </c:extLst>
        </c:ser>
        <c:ser>
          <c:idx val="1"/>
          <c:order val="1"/>
          <c:tx>
            <c:strRef>
              <c:f>'українська мова'!$D$4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F16-4580-AA3C-F77C304AF27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F16-4580-AA3C-F77C304AF2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'українська мова'!$B$5:$B$11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'українська мова'!$D$5:$D$11</c:f>
              <c:numCache>
                <c:formatCode>General</c:formatCode>
                <c:ptCount val="7"/>
                <c:pt idx="0">
                  <c:v>8.5</c:v>
                </c:pt>
                <c:pt idx="1">
                  <c:v>7.4</c:v>
                </c:pt>
                <c:pt idx="2">
                  <c:v>8</c:v>
                </c:pt>
                <c:pt idx="3">
                  <c:v>8.6999999999999993</c:v>
                </c:pt>
                <c:pt idx="4">
                  <c:v>8</c:v>
                </c:pt>
                <c:pt idx="5">
                  <c:v>6.2</c:v>
                </c:pt>
                <c:pt idx="6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16-4580-AA3C-F77C304AF272}"/>
            </c:ext>
          </c:extLst>
        </c:ser>
        <c:ser>
          <c:idx val="2"/>
          <c:order val="2"/>
          <c:tx>
            <c:strRef>
              <c:f>'українська мова'!$E$4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F16-4580-AA3C-F77C304AF27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F16-4580-AA3C-F77C304AF2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'українська мова'!$B$5:$B$11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'українська мова'!$E$5:$E$11</c:f>
              <c:numCache>
                <c:formatCode>General</c:formatCode>
                <c:ptCount val="7"/>
                <c:pt idx="0">
                  <c:v>7.5</c:v>
                </c:pt>
                <c:pt idx="1">
                  <c:v>6.3</c:v>
                </c:pt>
                <c:pt idx="2">
                  <c:v>7.7</c:v>
                </c:pt>
                <c:pt idx="3">
                  <c:v>7.5</c:v>
                </c:pt>
                <c:pt idx="4">
                  <c:v>6.5</c:v>
                </c:pt>
                <c:pt idx="5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16-4580-AA3C-F77C304AF272}"/>
            </c:ext>
          </c:extLst>
        </c:ser>
        <c:ser>
          <c:idx val="3"/>
          <c:order val="3"/>
          <c:tx>
            <c:strRef>
              <c:f>'українська мова'!$F$4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F16-4580-AA3C-F77C304AF27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F16-4580-AA3C-F77C304AF2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'українська мова'!$B$5:$B$11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'українська мова'!$F$5:$F$11</c:f>
              <c:numCache>
                <c:formatCode>General</c:formatCode>
                <c:ptCount val="7"/>
                <c:pt idx="0">
                  <c:v>8</c:v>
                </c:pt>
                <c:pt idx="1">
                  <c:v>7.2</c:v>
                </c:pt>
                <c:pt idx="2">
                  <c:v>5.5</c:v>
                </c:pt>
                <c:pt idx="3">
                  <c:v>7.4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F16-4580-AA3C-F77C304AF2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967437664041993"/>
          <c:y val="8.7526551112066364E-2"/>
          <c:w val="0.21023458005249343"/>
          <c:h val="7.1732585554474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uk-UA" sz="1800" dirty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'українська література'!$C$4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B5-4C5D-8ED3-CA4C2EBE8F1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B5-4C5D-8ED3-CA4C2EBE8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'українська література'!$B$5:$B$11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'українська література'!$C$5:$C$11</c:f>
              <c:numCache>
                <c:formatCode>General</c:formatCode>
                <c:ptCount val="7"/>
                <c:pt idx="0">
                  <c:v>8</c:v>
                </c:pt>
                <c:pt idx="1">
                  <c:v>8.1</c:v>
                </c:pt>
                <c:pt idx="2">
                  <c:v>5.6</c:v>
                </c:pt>
                <c:pt idx="3">
                  <c:v>7.9</c:v>
                </c:pt>
                <c:pt idx="4">
                  <c:v>7.8</c:v>
                </c:pt>
                <c:pt idx="5">
                  <c:v>6.5</c:v>
                </c:pt>
                <c:pt idx="6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B5-4C5D-8ED3-CA4C2EBE8F11}"/>
            </c:ext>
          </c:extLst>
        </c:ser>
        <c:ser>
          <c:idx val="1"/>
          <c:order val="1"/>
          <c:tx>
            <c:strRef>
              <c:f>'українська література'!$D$4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B5-4C5D-8ED3-CA4C2EBE8F1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B5-4C5D-8ED3-CA4C2EBE8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'українська література'!$B$5:$B$11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'українська література'!$D$5:$D$11</c:f>
              <c:numCache>
                <c:formatCode>General</c:formatCode>
                <c:ptCount val="7"/>
                <c:pt idx="0">
                  <c:v>7.5</c:v>
                </c:pt>
                <c:pt idx="1">
                  <c:v>8.4</c:v>
                </c:pt>
                <c:pt idx="2">
                  <c:v>8</c:v>
                </c:pt>
                <c:pt idx="3">
                  <c:v>8.3000000000000007</c:v>
                </c:pt>
                <c:pt idx="4">
                  <c:v>8</c:v>
                </c:pt>
                <c:pt idx="5">
                  <c:v>6.5</c:v>
                </c:pt>
                <c:pt idx="6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B5-4C5D-8ED3-CA4C2EBE8F11}"/>
            </c:ext>
          </c:extLst>
        </c:ser>
        <c:ser>
          <c:idx val="2"/>
          <c:order val="2"/>
          <c:tx>
            <c:strRef>
              <c:f>'українська література'!$E$4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B5-4C5D-8ED3-CA4C2EBE8F1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AB5-4C5D-8ED3-CA4C2EBE8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'українська література'!$B$5:$B$11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'українська література'!$E$5:$E$11</c:f>
              <c:numCache>
                <c:formatCode>General</c:formatCode>
                <c:ptCount val="7"/>
                <c:pt idx="0">
                  <c:v>7.5</c:v>
                </c:pt>
                <c:pt idx="1">
                  <c:v>6.3</c:v>
                </c:pt>
                <c:pt idx="2">
                  <c:v>7.8</c:v>
                </c:pt>
                <c:pt idx="3">
                  <c:v>7.9</c:v>
                </c:pt>
                <c:pt idx="4">
                  <c:v>6.1</c:v>
                </c:pt>
                <c:pt idx="5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B5-4C5D-8ED3-CA4C2EBE8F11}"/>
            </c:ext>
          </c:extLst>
        </c:ser>
        <c:ser>
          <c:idx val="3"/>
          <c:order val="3"/>
          <c:tx>
            <c:strRef>
              <c:f>'українська література'!$F$4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AB5-4C5D-8ED3-CA4C2EBE8F1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6AB5-4C5D-8ED3-CA4C2EBE8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'українська література'!$B$5:$B$11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'українська література'!$F$5:$F$11</c:f>
              <c:numCache>
                <c:formatCode>General</c:formatCode>
                <c:ptCount val="7"/>
                <c:pt idx="0">
                  <c:v>7.5</c:v>
                </c:pt>
                <c:pt idx="1">
                  <c:v>8.8000000000000007</c:v>
                </c:pt>
                <c:pt idx="2">
                  <c:v>5.0999999999999996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AB5-4C5D-8ED3-CA4C2EBE8F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868569553805775"/>
          <c:y val="9.4675707203266235E-2"/>
          <c:w val="0.20304527559055119"/>
          <c:h val="7.75465150189559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Зарубіжна література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'Зарубіжна література'!$C$4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62C-451D-B2D3-8065CB0AC3D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62C-451D-B2D3-8065CB0AC3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'Зарубіжна література'!$B$5:$B$11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'Зарубіжна література'!$C$5:$C$11</c:f>
              <c:numCache>
                <c:formatCode>General</c:formatCode>
                <c:ptCount val="7"/>
                <c:pt idx="0">
                  <c:v>7.1</c:v>
                </c:pt>
                <c:pt idx="1">
                  <c:v>7.2</c:v>
                </c:pt>
                <c:pt idx="2">
                  <c:v>7.7</c:v>
                </c:pt>
                <c:pt idx="3">
                  <c:v>7.9</c:v>
                </c:pt>
                <c:pt idx="4">
                  <c:v>8</c:v>
                </c:pt>
                <c:pt idx="5">
                  <c:v>8.3000000000000007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2C-451D-B2D3-8065CB0AC3D7}"/>
            </c:ext>
          </c:extLst>
        </c:ser>
        <c:ser>
          <c:idx val="1"/>
          <c:order val="1"/>
          <c:tx>
            <c:strRef>
              <c:f>'Зарубіжна література'!$D$4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62C-451D-B2D3-8065CB0AC3D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62C-451D-B2D3-8065CB0AC3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'Зарубіжна література'!$B$5:$B$11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'Зарубіжна література'!$D$5:$D$11</c:f>
              <c:numCache>
                <c:formatCode>General</c:formatCode>
                <c:ptCount val="7"/>
                <c:pt idx="0">
                  <c:v>8.3000000000000007</c:v>
                </c:pt>
                <c:pt idx="1">
                  <c:v>7.9</c:v>
                </c:pt>
                <c:pt idx="2">
                  <c:v>8</c:v>
                </c:pt>
                <c:pt idx="3">
                  <c:v>7.8</c:v>
                </c:pt>
                <c:pt idx="4">
                  <c:v>9</c:v>
                </c:pt>
                <c:pt idx="5">
                  <c:v>7.5</c:v>
                </c:pt>
                <c:pt idx="6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2C-451D-B2D3-8065CB0AC3D7}"/>
            </c:ext>
          </c:extLst>
        </c:ser>
        <c:ser>
          <c:idx val="2"/>
          <c:order val="2"/>
          <c:tx>
            <c:strRef>
              <c:f>'Зарубіжна література'!$E$4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62C-451D-B2D3-8065CB0AC3D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62C-451D-B2D3-8065CB0AC3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'Зарубіжна література'!$B$5:$B$11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'Зарубіжна література'!$E$5:$E$11</c:f>
              <c:numCache>
                <c:formatCode>General</c:formatCode>
                <c:ptCount val="7"/>
                <c:pt idx="0">
                  <c:v>7.9</c:v>
                </c:pt>
                <c:pt idx="1">
                  <c:v>6.2</c:v>
                </c:pt>
                <c:pt idx="2">
                  <c:v>7.8</c:v>
                </c:pt>
                <c:pt idx="3">
                  <c:v>8.1</c:v>
                </c:pt>
                <c:pt idx="4">
                  <c:v>6.5</c:v>
                </c:pt>
                <c:pt idx="5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2C-451D-B2D3-8065CB0AC3D7}"/>
            </c:ext>
          </c:extLst>
        </c:ser>
        <c:ser>
          <c:idx val="3"/>
          <c:order val="3"/>
          <c:tx>
            <c:strRef>
              <c:f>'Зарубіжна література'!$F$4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62C-451D-B2D3-8065CB0AC3D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62C-451D-B2D3-8065CB0AC3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'Зарубіжна література'!$B$5:$B$11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'Зарубіжна література'!$F$5:$F$11</c:f>
              <c:numCache>
                <c:formatCode>General</c:formatCode>
                <c:ptCount val="7"/>
                <c:pt idx="0">
                  <c:v>8.3000000000000007</c:v>
                </c:pt>
                <c:pt idx="1">
                  <c:v>6.9</c:v>
                </c:pt>
                <c:pt idx="2">
                  <c:v>6.5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62C-451D-B2D3-8065CB0AC3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660236220472443"/>
          <c:y val="8.3564462462009687E-2"/>
          <c:w val="0.23950360892388456"/>
          <c:h val="6.4583561473251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Іноземна мова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'Іноземна мова'!$C$4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954-4F2C-B743-E71D45C1CE3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954-4F2C-B743-E71D45C1CE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'Іноземна мова'!$B$5:$B$11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'Іноземна мова'!$C$5:$C$11</c:f>
              <c:numCache>
                <c:formatCode>General</c:formatCode>
                <c:ptCount val="7"/>
                <c:pt idx="0">
                  <c:v>6.3</c:v>
                </c:pt>
                <c:pt idx="1">
                  <c:v>7.3</c:v>
                </c:pt>
                <c:pt idx="2">
                  <c:v>6.3</c:v>
                </c:pt>
                <c:pt idx="3">
                  <c:v>7.8</c:v>
                </c:pt>
                <c:pt idx="4">
                  <c:v>6.5</c:v>
                </c:pt>
                <c:pt idx="5">
                  <c:v>6.8</c:v>
                </c:pt>
                <c:pt idx="6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54-4F2C-B743-E71D45C1CE30}"/>
            </c:ext>
          </c:extLst>
        </c:ser>
        <c:ser>
          <c:idx val="1"/>
          <c:order val="1"/>
          <c:tx>
            <c:strRef>
              <c:f>'Іноземна мова'!$D$4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954-4F2C-B743-E71D45C1CE3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954-4F2C-B743-E71D45C1CE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'Іноземна мова'!$B$5:$B$11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'Іноземна мова'!$D$5:$D$11</c:f>
              <c:numCache>
                <c:formatCode>General</c:formatCode>
                <c:ptCount val="7"/>
                <c:pt idx="0">
                  <c:v>8.5</c:v>
                </c:pt>
                <c:pt idx="1">
                  <c:v>8</c:v>
                </c:pt>
                <c:pt idx="2">
                  <c:v>7</c:v>
                </c:pt>
                <c:pt idx="3">
                  <c:v>7.2</c:v>
                </c:pt>
                <c:pt idx="4">
                  <c:v>7</c:v>
                </c:pt>
                <c:pt idx="5">
                  <c:v>5.5</c:v>
                </c:pt>
                <c:pt idx="6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54-4F2C-B743-E71D45C1CE30}"/>
            </c:ext>
          </c:extLst>
        </c:ser>
        <c:ser>
          <c:idx val="2"/>
          <c:order val="2"/>
          <c:tx>
            <c:strRef>
              <c:f>'Іноземна мова'!$E$4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954-4F2C-B743-E71D45C1CE3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954-4F2C-B743-E71D45C1CE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'Іноземна мова'!$B$5:$B$11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'Іноземна мова'!$E$5:$E$11</c:f>
              <c:numCache>
                <c:formatCode>General</c:formatCode>
                <c:ptCount val="7"/>
                <c:pt idx="0">
                  <c:v>7.2</c:v>
                </c:pt>
                <c:pt idx="1">
                  <c:v>6.2</c:v>
                </c:pt>
                <c:pt idx="2">
                  <c:v>7.5</c:v>
                </c:pt>
                <c:pt idx="3">
                  <c:v>7.7</c:v>
                </c:pt>
                <c:pt idx="4">
                  <c:v>5.8</c:v>
                </c:pt>
                <c:pt idx="5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54-4F2C-B743-E71D45C1CE30}"/>
            </c:ext>
          </c:extLst>
        </c:ser>
        <c:ser>
          <c:idx val="3"/>
          <c:order val="3"/>
          <c:tx>
            <c:strRef>
              <c:f>'Іноземна мова'!$F$4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954-4F2C-B743-E71D45C1CE3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954-4F2C-B743-E71D45C1CE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'Іноземна мова'!$B$5:$B$11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'Іноземна мова'!$F$5:$F$11</c:f>
              <c:numCache>
                <c:formatCode>General</c:formatCode>
                <c:ptCount val="7"/>
                <c:pt idx="0">
                  <c:v>7.6</c:v>
                </c:pt>
                <c:pt idx="1">
                  <c:v>7.5</c:v>
                </c:pt>
                <c:pt idx="2">
                  <c:v>5.3</c:v>
                </c:pt>
                <c:pt idx="3">
                  <c:v>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54-4F2C-B743-E71D45C1CE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285236220472435"/>
          <c:y val="7.8009040536599572E-2"/>
          <c:w val="0.22283694225721784"/>
          <c:h val="8.86576261300670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 України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'Історія України'!$C$4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20F-4DFC-B910-C6C6D542A93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0F-4DFC-B910-C6C6D542A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'Історія України'!$B$5:$B$11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'Історія України'!$C$5:$C$11</c:f>
              <c:numCache>
                <c:formatCode>General</c:formatCode>
                <c:ptCount val="7"/>
                <c:pt idx="0">
                  <c:v>6.6</c:v>
                </c:pt>
                <c:pt idx="1">
                  <c:v>7.1</c:v>
                </c:pt>
                <c:pt idx="2">
                  <c:v>6.1</c:v>
                </c:pt>
                <c:pt idx="3">
                  <c:v>7.1</c:v>
                </c:pt>
                <c:pt idx="4">
                  <c:v>6.5</c:v>
                </c:pt>
                <c:pt idx="5">
                  <c:v>7.5</c:v>
                </c:pt>
                <c:pt idx="6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0F-4DFC-B910-C6C6D542A93F}"/>
            </c:ext>
          </c:extLst>
        </c:ser>
        <c:ser>
          <c:idx val="1"/>
          <c:order val="1"/>
          <c:tx>
            <c:strRef>
              <c:f>'Історія України'!$D$4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20F-4DFC-B910-C6C6D542A93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20F-4DFC-B910-C6C6D542A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'Історія України'!$B$5:$B$11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'Історія України'!$D$5:$D$11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7</c:v>
                </c:pt>
                <c:pt idx="2">
                  <c:v>6</c:v>
                </c:pt>
                <c:pt idx="3">
                  <c:v>6.2</c:v>
                </c:pt>
                <c:pt idx="4">
                  <c:v>7</c:v>
                </c:pt>
                <c:pt idx="5">
                  <c:v>7.7</c:v>
                </c:pt>
                <c:pt idx="6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20F-4DFC-B910-C6C6D542A93F}"/>
            </c:ext>
          </c:extLst>
        </c:ser>
        <c:ser>
          <c:idx val="2"/>
          <c:order val="2"/>
          <c:tx>
            <c:strRef>
              <c:f>'Історія України'!$E$4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20F-4DFC-B910-C6C6D542A93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20F-4DFC-B910-C6C6D542A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'Історія України'!$B$5:$B$11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'Історія України'!$E$5:$E$11</c:f>
              <c:numCache>
                <c:formatCode>General</c:formatCode>
                <c:ptCount val="7"/>
                <c:pt idx="0">
                  <c:v>7.4</c:v>
                </c:pt>
                <c:pt idx="1">
                  <c:v>5.3</c:v>
                </c:pt>
                <c:pt idx="2">
                  <c:v>5.9</c:v>
                </c:pt>
                <c:pt idx="3">
                  <c:v>6.3</c:v>
                </c:pt>
                <c:pt idx="4">
                  <c:v>6.4</c:v>
                </c:pt>
                <c:pt idx="5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0F-4DFC-B910-C6C6D542A93F}"/>
            </c:ext>
          </c:extLst>
        </c:ser>
        <c:ser>
          <c:idx val="3"/>
          <c:order val="3"/>
          <c:tx>
            <c:strRef>
              <c:f>'Історія України'!$F$4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20F-4DFC-B910-C6C6D542A93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20F-4DFC-B910-C6C6D542A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'Історія України'!$B$5:$B$11</c:f>
              <c:strCache>
                <c:ptCount val="7"/>
                <c:pt idx="0">
                  <c:v>5 клас</c:v>
                </c:pt>
                <c:pt idx="1">
                  <c:v>6 клас</c:v>
                </c:pt>
                <c:pt idx="2">
                  <c:v>7 клас</c:v>
                </c:pt>
                <c:pt idx="3">
                  <c:v>8 клас</c:v>
                </c:pt>
                <c:pt idx="4">
                  <c:v>9 клас</c:v>
                </c:pt>
                <c:pt idx="5">
                  <c:v>10 клас</c:v>
                </c:pt>
                <c:pt idx="6">
                  <c:v>11 клас</c:v>
                </c:pt>
              </c:strCache>
            </c:strRef>
          </c:cat>
          <c:val>
            <c:numRef>
              <c:f>'Історія України'!$F$5:$F$11</c:f>
              <c:numCache>
                <c:formatCode>General</c:formatCode>
                <c:ptCount val="7"/>
                <c:pt idx="0">
                  <c:v>8</c:v>
                </c:pt>
                <c:pt idx="1">
                  <c:v>6.6</c:v>
                </c:pt>
                <c:pt idx="2">
                  <c:v>4.5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20F-4DFC-B910-C6C6D542A9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639402887139108"/>
          <c:y val="8.5416447944007004E-2"/>
          <c:w val="0.21137860892388452"/>
          <c:h val="8.4953922426363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Всесвітня історія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'Всесвітня історія'!$C$4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C1C-41BF-9A53-03B5BBE37C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C1C-41BF-9A53-03B5BBE37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'Всесвітня історія'!$B$7:$B$11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'Всесвітня історія'!$C$7:$C$11</c:f>
              <c:numCache>
                <c:formatCode>General</c:formatCode>
                <c:ptCount val="5"/>
                <c:pt idx="0">
                  <c:v>5.8</c:v>
                </c:pt>
                <c:pt idx="1">
                  <c:v>7.1</c:v>
                </c:pt>
                <c:pt idx="2">
                  <c:v>6.4</c:v>
                </c:pt>
                <c:pt idx="3">
                  <c:v>6.9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1C-41BF-9A53-03B5BBE37C10}"/>
            </c:ext>
          </c:extLst>
        </c:ser>
        <c:ser>
          <c:idx val="1"/>
          <c:order val="1"/>
          <c:tx>
            <c:strRef>
              <c:f>'Всесвітня історія'!$D$4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C1C-41BF-9A53-03B5BBE37C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C1C-41BF-9A53-03B5BBE37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'Всесвітня історія'!$B$7:$B$11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'Всесвітня історія'!$D$7:$D$11</c:f>
              <c:numCache>
                <c:formatCode>General</c:formatCode>
                <c:ptCount val="5"/>
                <c:pt idx="0">
                  <c:v>5</c:v>
                </c:pt>
                <c:pt idx="1">
                  <c:v>6.6</c:v>
                </c:pt>
                <c:pt idx="2">
                  <c:v>7</c:v>
                </c:pt>
                <c:pt idx="3">
                  <c:v>7.2</c:v>
                </c:pt>
                <c:pt idx="4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1C-41BF-9A53-03B5BBE37C10}"/>
            </c:ext>
          </c:extLst>
        </c:ser>
        <c:ser>
          <c:idx val="2"/>
          <c:order val="2"/>
          <c:tx>
            <c:strRef>
              <c:f>'Всесвітня історія'!$E$4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C1C-41BF-9A53-03B5BBE37C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C1C-41BF-9A53-03B5BBE37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'Всесвітня історія'!$B$7:$B$11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'Всесвітня історія'!$E$7:$E$11</c:f>
              <c:numCache>
                <c:formatCode>General</c:formatCode>
                <c:ptCount val="5"/>
                <c:pt idx="0">
                  <c:v>5.9</c:v>
                </c:pt>
                <c:pt idx="1">
                  <c:v>6.5</c:v>
                </c:pt>
                <c:pt idx="2">
                  <c:v>6.2</c:v>
                </c:pt>
                <c:pt idx="3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1C-41BF-9A53-03B5BBE37C10}"/>
            </c:ext>
          </c:extLst>
        </c:ser>
        <c:ser>
          <c:idx val="3"/>
          <c:order val="3"/>
          <c:tx>
            <c:strRef>
              <c:f>'Всесвітня історія'!$F$4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C1C-41BF-9A53-03B5BBE37C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C1C-41BF-9A53-03B5BBE37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'Всесвітня історія'!$B$7:$B$11</c:f>
              <c:strCache>
                <c:ptCount val="5"/>
                <c:pt idx="0">
                  <c:v>7 клас</c:v>
                </c:pt>
                <c:pt idx="1">
                  <c:v>8 клас</c:v>
                </c:pt>
                <c:pt idx="2">
                  <c:v>9 клас</c:v>
                </c:pt>
                <c:pt idx="3">
                  <c:v>10 клас</c:v>
                </c:pt>
                <c:pt idx="4">
                  <c:v>11 клас</c:v>
                </c:pt>
              </c:strCache>
            </c:strRef>
          </c:cat>
          <c:val>
            <c:numRef>
              <c:f>'Всесвітня історія'!$F$7:$F$11</c:f>
              <c:numCache>
                <c:formatCode>General</c:formatCode>
                <c:ptCount val="5"/>
                <c:pt idx="0">
                  <c:v>4.4000000000000004</c:v>
                </c:pt>
                <c:pt idx="1">
                  <c:v>6.3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C1C-41BF-9A53-03B5BBE37C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931069553805773"/>
          <c:y val="7.0601497608850622E-2"/>
          <c:w val="0.25721194225721783"/>
          <c:h val="9.9768751788969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Правознавство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Правознавство!$C$4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D97E9BA-59A2-4C25-BFD4-8DB43DBC661F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305-4B43-989A-CE75EA71EF6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DB5D94F-27CE-432D-860E-E36F654D38BB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05-4B43-989A-CE75EA71EF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Правознавство!$B$9</c:f>
              <c:strCache>
                <c:ptCount val="1"/>
                <c:pt idx="0">
                  <c:v>9 клас</c:v>
                </c:pt>
              </c:strCache>
            </c:strRef>
          </c:cat>
          <c:val>
            <c:numRef>
              <c:f>Правознавство!$C$9</c:f>
              <c:numCache>
                <c:formatCode>General</c:formatCode>
                <c:ptCount val="1"/>
                <c:pt idx="0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05-4B43-989A-CE75EA71EF6C}"/>
            </c:ext>
          </c:extLst>
        </c:ser>
        <c:ser>
          <c:idx val="1"/>
          <c:order val="1"/>
          <c:tx>
            <c:strRef>
              <c:f>Правознавство!$D$4</c:f>
              <c:strCache>
                <c:ptCount val="1"/>
                <c:pt idx="0">
                  <c:v>Б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010EFF6-B621-4D14-AC97-F16CF809F9FD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05-4B43-989A-CE75EA71EF6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C431B27-5737-4399-A8F7-9FD5F551C9A9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305-4B43-989A-CE75EA71EF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Правознавство!$B$9</c:f>
              <c:strCache>
                <c:ptCount val="1"/>
                <c:pt idx="0">
                  <c:v>9 клас</c:v>
                </c:pt>
              </c:strCache>
            </c:strRef>
          </c:cat>
          <c:val>
            <c:numRef>
              <c:f>Правознавство!$D$9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05-4B43-989A-CE75EA71EF6C}"/>
            </c:ext>
          </c:extLst>
        </c:ser>
        <c:ser>
          <c:idx val="2"/>
          <c:order val="2"/>
          <c:tx>
            <c:strRef>
              <c:f>Правознавство!$E$4</c:f>
              <c:strCache>
                <c:ptCount val="1"/>
                <c:pt idx="0">
                  <c:v>В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49B8E69F-DA1C-4E82-83D0-2D1D45C4B4A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305-4B43-989A-CE75EA71EF6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D7FE2FC-2D31-4E8A-B2A7-DDC798C182F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05-4B43-989A-CE75EA71EF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Правознавство!$B$9</c:f>
              <c:strCache>
                <c:ptCount val="1"/>
                <c:pt idx="0">
                  <c:v>9 клас</c:v>
                </c:pt>
              </c:strCache>
            </c:strRef>
          </c:cat>
          <c:val>
            <c:numRef>
              <c:f>Правознавство!$E$9</c:f>
              <c:numCache>
                <c:formatCode>General</c:formatCode>
                <c:ptCount val="1"/>
                <c:pt idx="0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05-4B43-989A-CE75EA71EF6C}"/>
            </c:ext>
          </c:extLst>
        </c:ser>
        <c:ser>
          <c:idx val="3"/>
          <c:order val="3"/>
          <c:tx>
            <c:strRef>
              <c:f>Правознавство!$F$4</c:f>
              <c:strCache>
                <c:ptCount val="1"/>
                <c:pt idx="0">
                  <c:v>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FF5D2A39-F371-4D39-B433-3805B67D1205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05-4B43-989A-CE75EA71EF6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E0DA906-D78D-4681-B14A-396E8C212C5C}" type="VALUE">
                      <a:rPr lang="en-US" sz="1200" b="1"/>
                      <a:pPr/>
                      <a:t>[ЗНАЧЕНИЕ]</a:t>
                    </a:fld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305-4B43-989A-CE75EA71EF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Правознавство!$B$9</c:f>
              <c:strCache>
                <c:ptCount val="1"/>
                <c:pt idx="0">
                  <c:v>9 клас</c:v>
                </c:pt>
              </c:strCache>
            </c:strRef>
          </c:cat>
          <c:val>
            <c:numRef>
              <c:f>Правознавство!$F$9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305-4B43-989A-CE75EA71EF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61818143"/>
        <c:axId val="631617487"/>
        <c:axId val="0"/>
      </c:bar3DChart>
      <c:catAx>
        <c:axId val="56181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631617487"/>
        <c:crosses val="autoZero"/>
        <c:auto val="1"/>
        <c:lblAlgn val="ctr"/>
        <c:lblOffset val="100"/>
        <c:noMultiLvlLbl val="0"/>
      </c:catAx>
      <c:valAx>
        <c:axId val="6316174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61818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81069553805772"/>
          <c:y val="7.9860758218249964E-2"/>
          <c:w val="0.27283694225721783"/>
          <c:h val="9.60650475452096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44571-33A4-4EC6-9875-D497439EB060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E169A-17D1-4283-BCEE-FFE7FBBF67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858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E169A-17D1-4283-BCEE-FFE7FBBF677A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205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595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070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683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18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550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636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915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539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73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842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907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C436-2B2F-49B4-8E25-F0998FE6134A}" type="datetimeFigureOut">
              <a:rPr lang="uk-UA" smtClean="0"/>
              <a:t>26.12.2024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A9700-FB3E-45FF-98F5-87B16A68B90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896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2652070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532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B0466B89-776F-4415-A14F-3476E3AB5A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042704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142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5226B030-19B0-4651-92E4-32ED24A8EB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622949"/>
              </p:ext>
            </p:extLst>
          </p:nvPr>
        </p:nvGraphicFramePr>
        <p:xfrm>
          <a:off x="0" y="85725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2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948CBD53-0B74-4D1E-BA17-60D8C3B6F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48016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70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CC557DD1-90CC-4FD4-928A-640D392FE4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1929346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384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E88350B2-77BE-405D-A5CA-37864919E6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872293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444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D648DB86-24CD-4F5B-83A0-91B68BA26E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693382"/>
              </p:ext>
            </p:extLst>
          </p:nvPr>
        </p:nvGraphicFramePr>
        <p:xfrm>
          <a:off x="-66675" y="200025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859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0E975B22-D836-4A77-9E02-307F5165EA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99536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549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11F78924-0FCA-46F6-8B78-F35729CD7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51123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62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1CEACE5F-7A57-49B7-8C09-7CD4171D9C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16507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613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184BE0A5-C037-4AB9-B026-B238DA0D12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98559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33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59470075"/>
              </p:ext>
            </p:extLst>
          </p:nvPr>
        </p:nvGraphicFramePr>
        <p:xfrm>
          <a:off x="1111348" y="1151704"/>
          <a:ext cx="10019714" cy="4703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106751"/>
              </p:ext>
            </p:extLst>
          </p:nvPr>
        </p:nvGraphicFramePr>
        <p:xfrm>
          <a:off x="1111348" y="5995050"/>
          <a:ext cx="10114672" cy="602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8668">
                  <a:extLst>
                    <a:ext uri="{9D8B030D-6E8A-4147-A177-3AD203B41FA5}">
                      <a16:colId xmlns:a16="http://schemas.microsoft.com/office/drawing/2014/main" val="1037825150"/>
                    </a:ext>
                  </a:extLst>
                </a:gridCol>
                <a:gridCol w="2528668">
                  <a:extLst>
                    <a:ext uri="{9D8B030D-6E8A-4147-A177-3AD203B41FA5}">
                      <a16:colId xmlns:a16="http://schemas.microsoft.com/office/drawing/2014/main" val="3671403953"/>
                    </a:ext>
                  </a:extLst>
                </a:gridCol>
                <a:gridCol w="2528668">
                  <a:extLst>
                    <a:ext uri="{9D8B030D-6E8A-4147-A177-3AD203B41FA5}">
                      <a16:colId xmlns:a16="http://schemas.microsoft.com/office/drawing/2014/main" val="3363627482"/>
                    </a:ext>
                  </a:extLst>
                </a:gridCol>
                <a:gridCol w="2528668">
                  <a:extLst>
                    <a:ext uri="{9D8B030D-6E8A-4147-A177-3AD203B41FA5}">
                      <a16:colId xmlns:a16="http://schemas.microsoft.com/office/drawing/2014/main" val="3159000678"/>
                    </a:ext>
                  </a:extLst>
                </a:gridCol>
              </a:tblGrid>
              <a:tr h="602697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Початковий рівень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рівень </a:t>
                      </a:r>
                    </a:p>
                  </a:txBody>
                  <a:tcP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Достатній рівень </a:t>
                      </a:r>
                    </a:p>
                  </a:txBody>
                  <a:tcP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 рівень </a:t>
                      </a:r>
                    </a:p>
                  </a:txBody>
                  <a:tcPr>
                    <a:solidFill>
                      <a:srgbClr val="993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469506"/>
                  </a:ext>
                </a:extLst>
              </a:tr>
            </a:tbl>
          </a:graphicData>
        </a:graphic>
      </p:graphicFrame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31850" y="-474784"/>
            <a:ext cx="10515600" cy="1626488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досягнення 5-7 класів НУШ </a:t>
            </a:r>
            <a:b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І семестр у 2024/2025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53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BFED316E-8085-4970-935C-2203D91143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894842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90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CEABCBCF-475D-4253-90EE-318102AF15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9738634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244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C85D4EE2-FAC8-425F-AE7E-D12C9A10F8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507138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962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44602F12-540A-43D7-8E56-10B71FE591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956481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66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9D6A9550-D948-4B23-A165-30184DB7CC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786869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67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62086222-3DC8-4A08-971F-580EDA9197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101306"/>
              </p:ext>
            </p:extLst>
          </p:nvPr>
        </p:nvGraphicFramePr>
        <p:xfrm>
          <a:off x="133350" y="104775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42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3A3C2B12-88B7-49D3-8F32-7658601F26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286818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868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F9E12C86-0B1E-4428-9E93-F335D79ACB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981484"/>
              </p:ext>
            </p:extLst>
          </p:nvPr>
        </p:nvGraphicFramePr>
        <p:xfrm>
          <a:off x="0" y="810966"/>
          <a:ext cx="11783979" cy="5236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24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іаграма 6">
            <a:extLst>
              <a:ext uri="{FF2B5EF4-FFF2-40B4-BE49-F238E27FC236}">
                <a16:creationId xmlns:a16="http://schemas.microsoft.com/office/drawing/2014/main" id="{7103F6C1-FB61-4474-A3B9-34DE7315DA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165498"/>
              </p:ext>
            </p:extLst>
          </p:nvPr>
        </p:nvGraphicFramePr>
        <p:xfrm>
          <a:off x="300446" y="1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56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6F88A1D0-0121-494C-B4DA-7DD68525DB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79750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125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8D29629C-C5BA-42E3-A075-F5C510404F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903977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792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64208453-7A5C-47C6-BB5D-628736D1E2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94394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599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659560E9-CB0E-4A4B-8196-EE7E387BD6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291862"/>
              </p:ext>
            </p:extLst>
          </p:nvPr>
        </p:nvGraphicFramePr>
        <p:xfrm>
          <a:off x="0" y="1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618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D4106627-3432-4B57-8569-622704189A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112709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0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id="{1C4F3E96-8033-41D1-851A-4BD69E0730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373832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30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296</Words>
  <Application>Microsoft Office PowerPoint</Application>
  <PresentationFormat>Широкоэкранный</PresentationFormat>
  <Paragraphs>257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Навчальні досягнення 5-7 класів НУШ  за І семестр у 2024/2025 н.р.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Intel</cp:lastModifiedBy>
  <cp:revision>21</cp:revision>
  <dcterms:created xsi:type="dcterms:W3CDTF">2024-08-14T15:07:13Z</dcterms:created>
  <dcterms:modified xsi:type="dcterms:W3CDTF">2024-12-26T14:42:28Z</dcterms:modified>
</cp:coreProperties>
</file>