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4" r:id="rId3"/>
    <p:sldId id="273" r:id="rId4"/>
    <p:sldId id="266" r:id="rId5"/>
    <p:sldId id="267" r:id="rId6"/>
    <p:sldId id="264" r:id="rId7"/>
    <p:sldId id="265" r:id="rId8"/>
    <p:sldId id="270" r:id="rId9"/>
    <p:sldId id="272" r:id="rId10"/>
    <p:sldId id="268" r:id="rId11"/>
    <p:sldId id="275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08" d="100"/>
          <a:sy n="108" d="100"/>
        </p:scale>
        <p:origin x="17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55BDD-839E-4FEA-A4EA-0F17AC46173B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1D57-A284-4AC5-B357-00C95948A27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naurok.com.ua/post/buling-u-shkoli-dopomozhit-ditini-vporatisya-z-postiynim-ckuvannya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нь безпечного інтернету. Квест до Дня безпечного Інтернету &quot;🕵️‍♀️  Інтернет-детективи: у пошуках втраченого цифрового світу&quot; 🔍 11 лютого 2025">
            <a:extLst>
              <a:ext uri="{FF2B5EF4-FFF2-40B4-BE49-F238E27FC236}">
                <a16:creationId xmlns:a16="http://schemas.microsoft.com/office/drawing/2014/main" id="{5C0A32C6-E77C-4636-B552-757BFBA22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8424936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423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409" y="0"/>
            <a:ext cx="9175409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Пов’язане зображенн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144000" cy="659735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412875"/>
            <a:ext cx="5831879" cy="467995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uk-UA" sz="4000" b="1" dirty="0"/>
              <a:t>Діти </a:t>
            </a:r>
            <a:r>
              <a:rPr lang="uk-UA" sz="4000" b="1" dirty="0">
                <a:solidFill>
                  <a:srgbClr val="FF0000"/>
                </a:solidFill>
              </a:rPr>
              <a:t>з</a:t>
            </a:r>
            <a:r>
              <a:rPr lang="uk-UA" sz="4000" b="1" dirty="0"/>
              <a:t> </a:t>
            </a:r>
            <a:r>
              <a:rPr lang="uk-UA" sz="4000" b="1" dirty="0">
                <a:solidFill>
                  <a:srgbClr val="FF0000"/>
                </a:solidFill>
              </a:rPr>
              <a:t>7-10</a:t>
            </a:r>
            <a:r>
              <a:rPr lang="uk-UA" sz="4000" b="1" dirty="0"/>
              <a:t> років –</a:t>
            </a:r>
          </a:p>
          <a:p>
            <a:pPr eaLnBrk="1" hangingPunct="1">
              <a:lnSpc>
                <a:spcPct val="80000"/>
              </a:lnSpc>
            </a:pPr>
            <a:r>
              <a:rPr lang="uk-UA" sz="4000" b="1" dirty="0"/>
              <a:t>15-25 хвилин;</a:t>
            </a:r>
            <a:br>
              <a:rPr lang="uk-UA" sz="4000" b="1" dirty="0"/>
            </a:br>
            <a:endParaRPr lang="ru-RU" sz="4000" dirty="0"/>
          </a:p>
          <a:p>
            <a:pPr eaLnBrk="1" hangingPunct="1">
              <a:lnSpc>
                <a:spcPct val="80000"/>
              </a:lnSpc>
            </a:pPr>
            <a:r>
              <a:rPr lang="uk-UA" sz="4000" b="1" dirty="0"/>
              <a:t>Діти </a:t>
            </a:r>
            <a:r>
              <a:rPr lang="uk-UA" sz="4000" b="1" dirty="0">
                <a:solidFill>
                  <a:srgbClr val="FF0000"/>
                </a:solidFill>
              </a:rPr>
              <a:t>з 11-14</a:t>
            </a:r>
            <a:r>
              <a:rPr lang="uk-UA" sz="4000" b="1" dirty="0"/>
              <a:t> </a:t>
            </a:r>
            <a:r>
              <a:rPr lang="uk-UA" sz="4000" b="1" dirty="0" err="1"/>
              <a:t>років-</a:t>
            </a:r>
            <a:r>
              <a:rPr lang="uk-UA" sz="4000" b="1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uk-UA" sz="4000" b="1" dirty="0"/>
              <a:t>від 30 до 40 хвилин;</a:t>
            </a:r>
            <a:br>
              <a:rPr lang="uk-UA" sz="4000" b="1" dirty="0"/>
            </a:br>
            <a:endParaRPr lang="ru-RU" sz="4000" dirty="0"/>
          </a:p>
          <a:p>
            <a:pPr eaLnBrk="1" hangingPunct="1">
              <a:lnSpc>
                <a:spcPct val="80000"/>
              </a:lnSpc>
            </a:pPr>
            <a:r>
              <a:rPr lang="uk-UA" sz="4000" b="1" dirty="0"/>
              <a:t>Підліткам </a:t>
            </a:r>
            <a:r>
              <a:rPr lang="uk-UA" sz="4000" b="1" dirty="0">
                <a:solidFill>
                  <a:srgbClr val="FF0000"/>
                </a:solidFill>
              </a:rPr>
              <a:t>до 16 </a:t>
            </a:r>
            <a:r>
              <a:rPr lang="uk-UA" sz="4000" b="1" dirty="0"/>
              <a:t>років - не більше 2-х годин;</a:t>
            </a:r>
            <a:br>
              <a:rPr lang="uk-UA" sz="4000" b="1" dirty="0"/>
            </a:br>
            <a:endParaRPr lang="ru-RU" sz="4000" dirty="0"/>
          </a:p>
          <a:p>
            <a:pPr eaLnBrk="1" hangingPunct="1">
              <a:lnSpc>
                <a:spcPct val="80000"/>
              </a:lnSpc>
            </a:pPr>
            <a:r>
              <a:rPr lang="uk-UA" sz="4000" b="1" dirty="0"/>
              <a:t>Підліткам </a:t>
            </a:r>
            <a:r>
              <a:rPr lang="uk-UA" sz="4000" b="1" dirty="0">
                <a:solidFill>
                  <a:srgbClr val="FF0000"/>
                </a:solidFill>
              </a:rPr>
              <a:t>старше 16</a:t>
            </a:r>
            <a:r>
              <a:rPr lang="uk-UA" sz="4000" b="1" dirty="0"/>
              <a:t> років - 2- 4 години з </a:t>
            </a:r>
            <a:r>
              <a:rPr lang="ru-RU" sz="4000" b="1" dirty="0" err="1"/>
              <a:t>перервами</a:t>
            </a:r>
            <a:r>
              <a:rPr lang="ru-RU" sz="4000" b="1" dirty="0"/>
              <a:t> </a:t>
            </a:r>
            <a:r>
              <a:rPr lang="uk-UA" sz="4000" b="1" dirty="0"/>
              <a:t>;</a:t>
            </a:r>
            <a:endParaRPr lang="ru-RU" sz="4000" dirty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300" dirty="0"/>
          </a:p>
        </p:txBody>
      </p:sp>
      <p:sp>
        <p:nvSpPr>
          <p:cNvPr id="20483" name="AutoShape 4" descr="data:image/jpg;base64,/9j/4AAQSkZJRgABAQAAAQABAAD/2wCEAAkGBhQSERUUEhQVFRQWFBoXFRQXFxQXFRcYFxcXFBcYGBYXHSYfFxolGRcXHy8gIycpLC4uFR49NTAqNSYrLikBCQoKDgwOGg8PGiwfHx8pLCksKSksKSwpKSwsKikpKSkpKSkpKSkpLCksKSkpKSkpKSksKSkpLCwpLCkpLCksKf/AABEIAJUAiAMBIgACEQEDEQH/xAAcAAAABwEBAAAAAAAAAAAAAAAAAgMEBQYHAQj/xAA/EAACAQIEBAMGBAELBQEAAAABAgMAEQQSITEFBkFRB2FxEyIyQoGRI1KhsRQzNENTYnJzgqLB0RUkg5LhJf/EABoBAAIDAQEAAAAAAAAAAAAAAAMFAQIEAAb/xAAmEQACAgICAQQBBQAAAAAAAAAAAQIRAyEEEjETIkFRBRQjMjNh/9oADAMBAAIRAxEAPwB1wDjnEsOpixGJJnQkPFMivYdCHFi6kahgSNanjz9ilF2iw7ADVs7p97i1qtXHuWocWo9oCrr8EqG0iHyPbyNxVIxXLM8E0YnUS4YSBnmQa5V1AkiG1za5FxWZOzbB4nGpLZFcd5vmx8MkckkeGiF0dYmLtISNLt1Qn5RqdqqnDcJKkT4dmli/EEjxXsgbKPZ3XcMLBiPMX1FafzNjsPhcPNjIsJHEwU+yndFDNK2iZI9zrrc2261nXD4WWMZyWkf35GOpZ31Yn9qvVEJqSpI0XgvMGJxqQyQQgTwlosQ8hCw6gXAsczX917AVYP4KGFxNi5leYD3WkICp39lHf3dt9W03rPOTuYf4PEgubQS2WU9FYaJJ5W2Pka1p8BGXzmNC9rZioLWG2pqstAZx6sq/Maw4+LKsE8mXWPERoFKN0ymQgsO4AsazOMkkqwKyIbOhFmU+h6Het3OJXNlzLm6LmGb6Deqj4hctCSM4qMWmhUlrf0sa6sh8wNQe4tQMkeyLY59XRnBoDa527naojiPM6DSEBz+c3yC/Ybk/pUMhlxMgUsTffoqjvbagLHfkaQwya7PwWVeILISsPvEfE/yL9fmPkKNiIwI36m2pO5pTDYVY1CILKPuT3PnXMX8BHew+5ArXGCgjLLbHBNCusutFpe5Bep00L1yhaoODXoUWhUnUbHx7FTRI0sbRZETMUdWuxHQMDpc2A0pu/MvsjGuJiZGksF9neXUgXBVRmFr726U0GJfiSKYSYcLmDiYgGSYKbjIh+FCRu+pttR+Y8VFw3Bz4hdZMtg7ks7u2iAselze21MaoWJW6Mu8R+av+oY+PDx39hA5zXBGaRfjNj2tl17nvRGbW/nVa5aQtM7scxCksTuWdtT6nWrBijZD5WP2N6vF3sYZIenUUGZAwIOoIsf2qycN56w8WHWPHYjEK8QyLHGT+Mg+FiVF83yn3hsKpsnF44VGY3Y65V1Opvr2qA4rxUz5fdChSba3bXufpUSkkWx8aWZ+NGi43xTwATLDgGbzcqjDzDglr37Gq5x/xSxeIwzYfREY2LAkytH0jZuvmdyB61UKJe59KB3YwXBww/wBZ1T2qZ4JxeOJcrKwJNy419BbcWqHKUnJLl32qIvejTmgulS0i5R8TSXSM3HYfGfQHYedO5l+Ad3GnkNT9qoC4kk3QEHodqmeGcySqwM4zqARcWDC/XzozdxaYonh37Not5oprsThlVl1VgCPQ0bLSp+S6E710GukUW1d2J62dNCgDQqexXqzWuRB/+bhP8BP2qg+PHGP5thQd80zjyHuRj75z9KieUvE1cM+Bjdj7FYGgxA1IUiQmOQDyB1t0PkKi/FvF+14pIQbqsUQU3uLZc1x5XJNM3pWA4+CX6hKSI7lYaSnzUfoTTvmGXLh2HViFH3uf0Bpnyq38qP7p/cU05hxmeUINo9PVj8X2GlcnUDbLE58iiLCgUi+KA86NKL6dOtDKF2oSryxhPstQ0vsbPLI2wsKc4aKw13oLOOlK1MpOqopgxR7d+3ZgorCjUfD4VpHSNLZpHVFubC7sFFz0FzVEasj6xbY1aa1Kq1xU5DgOHx4PHR4xmGPikKwgZ7HKctlsMpBN75tbbVWeGIzKxAJVRdj0UEhQT9dKPLFqxPh5yeTpWjSOCr/20P8Ac/3NOHjpDl9ScJC3SxX6qxFqeWpflg07BOScmhC9BkpR1vSd7ULyddBCtClCL0KrQRMzorQzEnUk7DXXQaAV0mk45Lk0wV0NpdVJfY/4fxMwlyBcsmVfJr6H6a0zJsO9AjWuNvU3ojolJyDohJAAJYkAAakk6AAdSTUvx7kp8PicLh5ZQkmICF7j3Ys75ACb+9YanarV4LcCSbGPM4uMOgKA7Z2NgfoAfvVo8aOQ5cYkeIw6l5IVKPGPidCbgr3YG+m5B++jFBVYm5/Jff04+EZH4hcrJwzGCGKf2wMauSbZkJJGVrG17DN6MKj4ZLiksDynip5vYxwStJexUo6lehLlh7gHUnarXztyevDnw0V7u2HDSm5IMmYhit+nT6VOaKasH+OzOGTq/DK3ejxylCGU2ZSGU+anMD9xSuBwEk0ixQo0kjbKouf/AIPM1pXAvAt3AbGTezv/AEUVmYernS/oKzwi7sb8nlY8cXGQXmzwobiTrj8C8QGIVZHjkJUBiurKyg7kWINtajsfynFwfh2IjxEqPjcUqosceyKrZr66kXFyxA2sKvXEcLhuG4X+GHFZMKgByKTDJKtzc5QEz216bdxWGcVkBncrM+JF9J3DBm9Q+tapS0ee48Iyye50iT5f5lkwt1sJImN2jPf8yH5T+hq3YTiMGIBMD6jeNtHW/l19RWbLJepXliWVcVH7F0Vn9z8QXja+oVrai56is6d+2Q25XGjKPqYy7n9aKyXqXlwecAsuR7e8oNwD116jzphJhWFAy8Zx2hbizp6Yzy2oUsy0KyM1oy2WfXbSjR7k+dDQiuQpY26GmbqgmHLKeW2K3rg1NCQaUZFsKF8DXblRIcG45PhJRLh5Cj7HqrDsynRhWncI8eFygYrDNm6vCwKnzyNqPuayOhVo5JRA5+FjzO2tmycR8eYQv4GGmd+ntCqKO17Ek1lvMHMk+Nm9tiGBYCyqosqLe9lHr3qNpfA4QyyRxDeSRUH+Zgv+9WeRy0Chw8XHTmvg3jwo5XXDYJJWX8acB3Y7hTqieQA1t3Jqk+KfiJi1xUuEhY4eOKwZ10kkuoe4f5F1sLVtMMARVUbKAo8gBYftWa+M3h82MiGKwylp41s6LvJGNdBuWXoOoJ8qLBq6POTk5ScmYZLjFuSSWY7nck9yx3pF+IH5RbzOtNXjIJVgQwNipBBB7EHan3A+CyYqURRDWxZ3OixourO56KB1o1Ir2b8BcDckk61IxE5lt8WZbeuYWpNYFQkISVubEixI6G3S+9ql+WOH+2xUa9FPtGPYJr+9h9ayP3T0ekxR9HjPt9GtTjU96azW7/Sk5Zi2tzqb0TJ96ZqOqZ5Tt7rQ2mgvsKFOstdrNLiY27NCzzRjBXtSYksRekY8Z33pZlDCgONeTbCfWSaFpqOpokLXGvpRr2oL+j0OOSdT+w9CgKFVD3fgFX/wc5cM2N/iGH4eHBINtDIwygfQEn7VT+A8EkxmISCL4nO/RVHxMfICvSvAOBx4OBIIRZEG/VjuWY9STrV4r5FH5Hk9Y+mvkkaF6FZ9zfzK2Iz4fDuY4RdZZxu52McZvovQt9qukI4wcnSI/wAQ+aeFOxjlwwxkimzvGApTuPbC2ZtvdBI77VTuc8bBhVOAwELwI6pJiWkDe2ckBkjJbXIAQdNLn1uJOVxIoXBoWnDC6x3aJrH4iTpHtffvUr4ycLVTh8TIRHiZUCSQg5lIQfGG6WvbtqO2pXJ1o1YscIZYqRmxNqsPK/ERAGJ0Z7Xv0A1Av01N/tVfgjLsoVSzMcqIBdmY7WHWtd5R8GQQJOIkknbDKbKP8Rhqx8hp3rsSUPdIP+Q5Xf8Abh4GuE4kkgFjduygsfstLJLva9xupBDD6HWtT4fwyKBAkMaRqBYBFA/aovmnlr+KUMhCTp8DHZh1R+6n9KP+oTdMT+nRSEkBoUgylHaORSsifEh3F9iPzKehoUbz4IMUlizetJwuwNutOjER/wA0eNbt6Vg7a2M8OJ5JpIVRLUau1wms92elUVFUX/k3k3DcVwrBW9hi4PdLLqkin4GZD16Ei23nUbxfws4hhyfwfbqPnhOb/QbN+hrvhXxX2HE4dfdlvE3nmF1/1AV6INF00Ic+bLx8rUXo81cr8VxHDcWkxw0xsCjxmNwSjb2NtG6ivQEHNGHdUYORnAIBRwRcXsRb3SOt6lcxoE11qjDmyvLLs1sbLiI5lZUkBupByN7wuLadQahMByHgsOFvHmy7NM5f9GOX9KmcbwuOW2ddRswJVh6MutIry7h9bxhidy5Z7+uYmpTQFWvAReLwJ7kAzkfJCtwPUj3R96y3xg5anYLxCT5GEbQghlji1yNe2rFjdvUdq2SOIKLKAo7AAD7CmPH44mwsy4gExMhElgWIU6FrAE6b36W8qtGWzlp2ZD4GcPV8VPO4XMiKkINrqXuzEX65Rb0Jrbr15/5TnfhXF0hmYGIvlz/I6SKVilU9iCNfM1tnFZZRLAFUGIyAMdcyHUg22Knby/bpWwmaKUrXhkpeu1yu0NgyH5h5aTFKLnJKt/Zyge8vkfzKeoNCpDHYsRoXIJAte2pAvYtbsNz6V2iKbRWjy2kYpmygM1u9OVbWmxOretDl4HPA/sO1w0BXR9ydh1Pp50JD2TSWxzwjFCLEQSsSFjmjdiNwquC1h10vXpeDmSOYA4a84YXDR2yAHu50B8t/tWcch+EAss/EBroy4Y7DqDL3P9n79q1mKIKAqgKoFgAAAB5CjLS2eY52WGXJcfgbRcS/EEcilHYXUE3Vrb5W6kdRvTym3EOHrMhRrjqrKbOjDZlPQg014bxBs/sJ9JlFwwFlmUfOvY/mXp6V2mYSToCgKgeNc8YTCkq8oaQf0UQMknpZdF/zECuUGybJ6iyShQWYhVG7MQAPUnSsx4j4l4uTTDwx4dToHmOeT1CLp96oOL4k8mIP/UnkxAvZWdm9mv8A41soH0+9aIYGUciH4+A+LmjwzNNEkjLAVuyKhOYBW2CgkgelajybzZxDE4rCQT+xWJFOcLcySFEIBYnRdSugqDfB3QeyAydMoAFvICjct8XGDxkcsgOQZkkP5VcWzfQi/peivCkmWnnc0o/Rt4FMOIY1opEY2MLe4x6oxPutfqp0U9tPOnqSBgCpBBFwRsQdQRUfzE//AG7L80hWNR/achR9tT9KxVs4kiO9driiwA7C16FddEnk1ZRa/SkYze57mnPFeATYWQRzpkJGZdQQwvuCNDam61E2P+Dh6vtYa9bJ4R8hRiFMdMM8r6xKR7sa3IDDux79KxlhpW1eF3OsLRTiZkgWFYVUO4X8NY8l/e/tKx0/MK7GiPycpKKS8GlPKAQCbZjYeZtf9hR6zviniNBNjMJHhjI4/iVV3y2iIa66X1LXO9gN60WrSjXkQJgpjxThgmTLcqynNHIPijcbMO/mOovT6uWqqdEsyHmrHY8SmHFzMq7IIQYoZR1OYak91vpUNAgQWUBR1sNb+Z3NbbxLhMWIjMcyK6HoRsehB3U+Yqg8Z8OJYvewre1X+rcgSD+6+zfW1bMWRfIOSKpekp4FcZWGahY3ZSCrKbMrCzKexHSlYomO1ar+ihG4XEy4P4V9pD1X5h6VKw4mLELmSxvuOo9R0pVcFfcGqxxmD+HmEkLZWOuUfrfy8qmiDReU+cThFEEyu8A/knUZnjH5GXdl7EbftO8J5vgxWLtITEY/5uktlzkghpO2YDQL0BPfTIl5wd1sllPzEb/Q9KiMcjyG7szepoTwKW0W7Ueiuaua4eHwmWc6nSOMWzyN2UH99hQrziuDubsWYjYsxYjyGY6ChULjL5O7Gw8d4DHjITFJuPeRx8SNbceXcdaw12y3G9iRf0NqFCsM0POFJpExwbgXt1zM5A/KBr/7E/7U6m4ZFGfdQX7nU/ehQrRhijHzcknpskuWYs2OwinY4mP9CW/cV6GoUKrnMUAVy1ChWZBApk1A7gn7W/5o1ChXEGcc34VW4hIT/URH1N3F6guI4wQqSFBt0oUKa4f4gJeSoY7maaS63yqei/8ANRjtffWhQo5DG2IwoAzKbHy2NDA8QY6Gu0Kp8k/BJXoUKFXKn//Z"/>
          <p:cNvSpPr>
            <a:spLocks noChangeAspect="1" noChangeArrowheads="1"/>
          </p:cNvSpPr>
          <p:nvPr/>
        </p:nvSpPr>
        <p:spPr bwMode="auto">
          <a:xfrm>
            <a:off x="63500" y="-687388"/>
            <a:ext cx="1295400" cy="141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84" name="AutoShape 6" descr="data:image/jpg;base64,/9j/4AAQSkZJRgABAQAAAQABAAD/2wCEAAkGBhQSERUUEhQVFRQWFBoXFRQXFxQXFRcYFxcXFBcYGBYXHSYfFxolGRcXHy8gIycpLC4uFR49NTAqNSYrLikBCQoKDgwOGg8PGiwfHx8pLCksKSksKSwpKSwsKikpKSkpKSkpKSkpLCksKSkpKSkpKSksKSkpLCwpLCkpLCksKf/AABEIAJUAiAMBIgACEQEDEQH/xAAcAAAABwEBAAAAAAAAAAAAAAAAAgMEBQYHAQj/xAA/EAACAQIEBAMGBAELBQEAAAABAgMAEQQSITEFBkFRB2FxEyIyQoGRI1KhsRQzNENTYnJzgqLB0RUkg5LhJf/EABoBAAIDAQEAAAAAAAAAAAAAAAMFAQIEAAb/xAAmEQACAgICAQQBBQAAAAAAAAAAAQIRAyEEEjETIkFRBRQjMjNh/9oADAMBAAIRAxEAPwB1wDjnEsOpixGJJnQkPFMivYdCHFi6kahgSNanjz9ilF2iw7ADVs7p97i1qtXHuWocWo9oCrr8EqG0iHyPbyNxVIxXLM8E0YnUS4YSBnmQa5V1AkiG1za5FxWZOzbB4nGpLZFcd5vmx8MkckkeGiF0dYmLtISNLt1Qn5RqdqqnDcJKkT4dmli/EEjxXsgbKPZ3XcMLBiPMX1FafzNjsPhcPNjIsJHEwU+yndFDNK2iZI9zrrc2261nXD4WWMZyWkf35GOpZ31Yn9qvVEJqSpI0XgvMGJxqQyQQgTwlosQ8hCw6gXAsczX917AVYP4KGFxNi5leYD3WkICp39lHf3dt9W03rPOTuYf4PEgubQS2WU9FYaJJ5W2Pka1p8BGXzmNC9rZioLWG2pqstAZx6sq/Maw4+LKsE8mXWPERoFKN0ymQgsO4AsazOMkkqwKyIbOhFmU+h6Het3OJXNlzLm6LmGb6Deqj4hctCSM4qMWmhUlrf0sa6sh8wNQe4tQMkeyLY59XRnBoDa527naojiPM6DSEBz+c3yC/Ybk/pUMhlxMgUsTffoqjvbagLHfkaQwya7PwWVeILISsPvEfE/yL9fmPkKNiIwI36m2pO5pTDYVY1CILKPuT3PnXMX8BHew+5ArXGCgjLLbHBNCusutFpe5Bep00L1yhaoODXoUWhUnUbHx7FTRI0sbRZETMUdWuxHQMDpc2A0pu/MvsjGuJiZGksF9neXUgXBVRmFr726U0GJfiSKYSYcLmDiYgGSYKbjIh+FCRu+pttR+Y8VFw3Bz4hdZMtg7ks7u2iAselze21MaoWJW6Mu8R+av+oY+PDx39hA5zXBGaRfjNj2tl17nvRGbW/nVa5aQtM7scxCksTuWdtT6nWrBijZD5WP2N6vF3sYZIenUUGZAwIOoIsf2qycN56w8WHWPHYjEK8QyLHGT+Mg+FiVF83yn3hsKpsnF44VGY3Y65V1Opvr2qA4rxUz5fdChSba3bXufpUSkkWx8aWZ+NGi43xTwATLDgGbzcqjDzDglr37Gq5x/xSxeIwzYfREY2LAkytH0jZuvmdyB61UKJe59KB3YwXBww/wBZ1T2qZ4JxeOJcrKwJNy419BbcWqHKUnJLl32qIvejTmgulS0i5R8TSXSM3HYfGfQHYedO5l+Ad3GnkNT9qoC4kk3QEHodqmeGcySqwM4zqARcWDC/XzozdxaYonh37Not5oprsThlVl1VgCPQ0bLSp+S6E710GukUW1d2J62dNCgDQqexXqzWuRB/+bhP8BP2qg+PHGP5thQd80zjyHuRj75z9KieUvE1cM+Bjdj7FYGgxA1IUiQmOQDyB1t0PkKi/FvF+14pIQbqsUQU3uLZc1x5XJNM3pWA4+CX6hKSI7lYaSnzUfoTTvmGXLh2HViFH3uf0Bpnyq38qP7p/cU05hxmeUINo9PVj8X2GlcnUDbLE58iiLCgUi+KA86NKL6dOtDKF2oSryxhPstQ0vsbPLI2wsKc4aKw13oLOOlK1MpOqopgxR7d+3ZgorCjUfD4VpHSNLZpHVFubC7sFFz0FzVEasj6xbY1aa1Kq1xU5DgOHx4PHR4xmGPikKwgZ7HKctlsMpBN75tbbVWeGIzKxAJVRdj0UEhQT9dKPLFqxPh5yeTpWjSOCr/20P8Ac/3NOHjpDl9ScJC3SxX6qxFqeWpflg07BOScmhC9BkpR1vSd7ULyddBCtClCL0KrQRMzorQzEnUk7DXXQaAV0mk45Lk0wV0NpdVJfY/4fxMwlyBcsmVfJr6H6a0zJsO9AjWuNvU3ojolJyDohJAAJYkAAakk6AAdSTUvx7kp8PicLh5ZQkmICF7j3Ys75ACb+9YanarV4LcCSbGPM4uMOgKA7Z2NgfoAfvVo8aOQ5cYkeIw6l5IVKPGPidCbgr3YG+m5B++jFBVYm5/Jff04+EZH4hcrJwzGCGKf2wMauSbZkJJGVrG17DN6MKj4ZLiksDynip5vYxwStJexUo6lehLlh7gHUnarXztyevDnw0V7u2HDSm5IMmYhit+nT6VOaKasH+OzOGTq/DK3ejxylCGU2ZSGU+anMD9xSuBwEk0ixQo0kjbKouf/AIPM1pXAvAt3AbGTezv/AEUVmYernS/oKzwi7sb8nlY8cXGQXmzwobiTrj8C8QGIVZHjkJUBiurKyg7kWINtajsfynFwfh2IjxEqPjcUqosceyKrZr66kXFyxA2sKvXEcLhuG4X+GHFZMKgByKTDJKtzc5QEz216bdxWGcVkBncrM+JF9J3DBm9Q+tapS0ee48Iyye50iT5f5lkwt1sJImN2jPf8yH5T+hq3YTiMGIBMD6jeNtHW/l19RWbLJepXliWVcVH7F0Vn9z8QXja+oVrai56is6d+2Q25XGjKPqYy7n9aKyXqXlwecAsuR7e8oNwD116jzphJhWFAy8Zx2hbizp6Yzy2oUsy0KyM1oy2WfXbSjR7k+dDQiuQpY26GmbqgmHLKeW2K3rg1NCQaUZFsKF8DXblRIcG45PhJRLh5Cj7HqrDsynRhWncI8eFygYrDNm6vCwKnzyNqPuayOhVo5JRA5+FjzO2tmycR8eYQv4GGmd+ntCqKO17Ek1lvMHMk+Nm9tiGBYCyqosqLe9lHr3qNpfA4QyyRxDeSRUH+Zgv+9WeRy0Chw8XHTmvg3jwo5XXDYJJWX8acB3Y7hTqieQA1t3Jqk+KfiJi1xUuEhY4eOKwZ10kkuoe4f5F1sLVtMMARVUbKAo8gBYftWa+M3h82MiGKwylp41s6LvJGNdBuWXoOoJ8qLBq6POTk5ScmYZLjFuSSWY7nck9yx3pF+IH5RbzOtNXjIJVgQwNipBBB7EHan3A+CyYqURRDWxZ3OixourO56KB1o1Ir2b8BcDckk61IxE5lt8WZbeuYWpNYFQkISVubEixI6G3S+9ql+WOH+2xUa9FPtGPYJr+9h9ayP3T0ekxR9HjPt9GtTjU96azW7/Sk5Zi2tzqb0TJ96ZqOqZ5Tt7rQ2mgvsKFOstdrNLiY27NCzzRjBXtSYksRekY8Z33pZlDCgONeTbCfWSaFpqOpokLXGvpRr2oL+j0OOSdT+w9CgKFVD3fgFX/wc5cM2N/iGH4eHBINtDIwygfQEn7VT+A8EkxmISCL4nO/RVHxMfICvSvAOBx4OBIIRZEG/VjuWY9STrV4r5FH5Hk9Y+mvkkaF6FZ9zfzK2Iz4fDuY4RdZZxu52McZvovQt9qukI4wcnSI/wAQ+aeFOxjlwwxkimzvGApTuPbC2ZtvdBI77VTuc8bBhVOAwELwI6pJiWkDe2ckBkjJbXIAQdNLn1uJOVxIoXBoWnDC6x3aJrH4iTpHtffvUr4ycLVTh8TIRHiZUCSQg5lIQfGG6WvbtqO2pXJ1o1YscIZYqRmxNqsPK/ERAGJ0Z7Xv0A1Av01N/tVfgjLsoVSzMcqIBdmY7WHWtd5R8GQQJOIkknbDKbKP8Rhqx8hp3rsSUPdIP+Q5Xf8Abh4GuE4kkgFjduygsfstLJLva9xupBDD6HWtT4fwyKBAkMaRqBYBFA/aovmnlr+KUMhCTp8DHZh1R+6n9KP+oTdMT+nRSEkBoUgylHaORSsifEh3F9iPzKehoUbz4IMUlizetJwuwNutOjER/wA0eNbt6Vg7a2M8OJ5JpIVRLUau1wms92elUVFUX/k3k3DcVwrBW9hi4PdLLqkin4GZD16Ei23nUbxfws4hhyfwfbqPnhOb/QbN+hrvhXxX2HE4dfdlvE3nmF1/1AV6INF00Ic+bLx8rUXo81cr8VxHDcWkxw0xsCjxmNwSjb2NtG6ivQEHNGHdUYORnAIBRwRcXsRb3SOt6lcxoE11qjDmyvLLs1sbLiI5lZUkBupByN7wuLadQahMByHgsOFvHmy7NM5f9GOX9KmcbwuOW2ddRswJVh6MutIry7h9bxhidy5Z7+uYmpTQFWvAReLwJ7kAzkfJCtwPUj3R96y3xg5anYLxCT5GEbQghlji1yNe2rFjdvUdq2SOIKLKAo7AAD7CmPH44mwsy4gExMhElgWIU6FrAE6b36W8qtGWzlp2ZD4GcPV8VPO4XMiKkINrqXuzEX65Rb0Jrbr15/5TnfhXF0hmYGIvlz/I6SKVilU9iCNfM1tnFZZRLAFUGIyAMdcyHUg22Knby/bpWwmaKUrXhkpeu1yu0NgyH5h5aTFKLnJKt/Zyge8vkfzKeoNCpDHYsRoXIJAte2pAvYtbsNz6V2iKbRWjy2kYpmygM1u9OVbWmxOretDl4HPA/sO1w0BXR9ydh1Pp50JD2TSWxzwjFCLEQSsSFjmjdiNwquC1h10vXpeDmSOYA4a84YXDR2yAHu50B8t/tWcch+EAss/EBroy4Y7DqDL3P9n79q1mKIKAqgKoFgAAAB5CjLS2eY52WGXJcfgbRcS/EEcilHYXUE3Vrb5W6kdRvTym3EOHrMhRrjqrKbOjDZlPQg014bxBs/sJ9JlFwwFlmUfOvY/mXp6V2mYSToCgKgeNc8YTCkq8oaQf0UQMknpZdF/zECuUGybJ6iyShQWYhVG7MQAPUnSsx4j4l4uTTDwx4dToHmOeT1CLp96oOL4k8mIP/UnkxAvZWdm9mv8A41soH0+9aIYGUciH4+A+LmjwzNNEkjLAVuyKhOYBW2CgkgelajybzZxDE4rCQT+xWJFOcLcySFEIBYnRdSugqDfB3QeyAydMoAFvICjct8XGDxkcsgOQZkkP5VcWzfQi/peivCkmWnnc0o/Rt4FMOIY1opEY2MLe4x6oxPutfqp0U9tPOnqSBgCpBBFwRsQdQRUfzE//AG7L80hWNR/achR9tT9KxVs4kiO9driiwA7C16FddEnk1ZRa/SkYze57mnPFeATYWQRzpkJGZdQQwvuCNDam61E2P+Dh6vtYa9bJ4R8hRiFMdMM8r6xKR7sa3IDDux79KxlhpW1eF3OsLRTiZkgWFYVUO4X8NY8l/e/tKx0/MK7GiPycpKKS8GlPKAQCbZjYeZtf9hR6zviniNBNjMJHhjI4/iVV3y2iIa66X1LXO9gN60WrSjXkQJgpjxThgmTLcqynNHIPijcbMO/mOovT6uWqqdEsyHmrHY8SmHFzMq7IIQYoZR1OYak91vpUNAgQWUBR1sNb+Z3NbbxLhMWIjMcyK6HoRsehB3U+Yqg8Z8OJYvewre1X+rcgSD+6+zfW1bMWRfIOSKpekp4FcZWGahY3ZSCrKbMrCzKexHSlYomO1ar+ihG4XEy4P4V9pD1X5h6VKw4mLELmSxvuOo9R0pVcFfcGqxxmD+HmEkLZWOuUfrfy8qmiDReU+cThFEEyu8A/knUZnjH5GXdl7EbftO8J5vgxWLtITEY/5uktlzkghpO2YDQL0BPfTIl5wd1sllPzEb/Q9KiMcjyG7szepoTwKW0W7Ueiuaua4eHwmWc6nSOMWzyN2UH99hQrziuDubsWYjYsxYjyGY6ChULjL5O7Gw8d4DHjITFJuPeRx8SNbceXcdaw12y3G9iRf0NqFCsM0POFJpExwbgXt1zM5A/KBr/7E/7U6m4ZFGfdQX7nU/ehQrRhijHzcknpskuWYs2OwinY4mP9CW/cV6GoUKrnMUAVy1ChWZBApk1A7gn7W/5o1ChXEGcc34VW4hIT/URH1N3F6guI4wQqSFBt0oUKa4f4gJeSoY7maaS63yqei/8ANRjtffWhQo5DG2IwoAzKbHy2NDA8QY6Gu0Kp8k/BJXoUKFXKn//Z"/>
          <p:cNvSpPr>
            <a:spLocks noChangeAspect="1" noChangeArrowheads="1"/>
          </p:cNvSpPr>
          <p:nvPr/>
        </p:nvSpPr>
        <p:spPr bwMode="auto">
          <a:xfrm>
            <a:off x="63500" y="-687388"/>
            <a:ext cx="1295400" cy="141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85" name="AutoShape 8" descr="data:image/jpg;base64,/9j/4AAQSkZJRgABAQAAAQABAAD/2wCEAAkGBhQSERUUEhQVFRQWFBoXFRQXFxQXFRcYFxcXFBcYGBYXHSYfFxolGRcXHy8gIycpLC4uFR49NTAqNSYrLikBCQoKDgwOGg8PGiwfHx8pLCksKSksKSwpKSwsKikpKSkpKSkpKSkpLCksKSkpKSkpKSksKSkpLCwpLCkpLCksKf/AABEIAJUAiAMBIgACEQEDEQH/xAAcAAAABwEBAAAAAAAAAAAAAAAAAgMEBQYHAQj/xAA/EAACAQIEBAMGBAELBQEAAAABAgMAEQQSITEFBkFRB2FxEyIyQoGRI1KhsRQzNENTYnJzgqLB0RUkg5LhJf/EABoBAAIDAQEAAAAAAAAAAAAAAAMFAQIEAAb/xAAmEQACAgICAQQBBQAAAAAAAAAAAQIRAyEEEjETIkFRBRQjMjNh/9oADAMBAAIRAxEAPwB1wDjnEsOpixGJJnQkPFMivYdCHFi6kahgSNanjz9ilF2iw7ADVs7p97i1qtXHuWocWo9oCrr8EqG0iHyPbyNxVIxXLM8E0YnUS4YSBnmQa5V1AkiG1za5FxWZOzbB4nGpLZFcd5vmx8MkckkeGiF0dYmLtISNLt1Qn5RqdqqnDcJKkT4dmli/EEjxXsgbKPZ3XcMLBiPMX1FafzNjsPhcPNjIsJHEwU+yndFDNK2iZI9zrrc2261nXD4WWMZyWkf35GOpZ31Yn9qvVEJqSpI0XgvMGJxqQyQQgTwlosQ8hCw6gXAsczX917AVYP4KGFxNi5leYD3WkICp39lHf3dt9W03rPOTuYf4PEgubQS2WU9FYaJJ5W2Pka1p8BGXzmNC9rZioLWG2pqstAZx6sq/Maw4+LKsE8mXWPERoFKN0ymQgsO4AsazOMkkqwKyIbOhFmU+h6Het3OJXNlzLm6LmGb6Deqj4hctCSM4qMWmhUlrf0sa6sh8wNQe4tQMkeyLY59XRnBoDa527naojiPM6DSEBz+c3yC/Ybk/pUMhlxMgUsTffoqjvbagLHfkaQwya7PwWVeILISsPvEfE/yL9fmPkKNiIwI36m2pO5pTDYVY1CILKPuT3PnXMX8BHew+5ArXGCgjLLbHBNCusutFpe5Bep00L1yhaoODXoUWhUnUbHx7FTRI0sbRZETMUdWuxHQMDpc2A0pu/MvsjGuJiZGksF9neXUgXBVRmFr726U0GJfiSKYSYcLmDiYgGSYKbjIh+FCRu+pttR+Y8VFw3Bz4hdZMtg7ks7u2iAselze21MaoWJW6Mu8R+av+oY+PDx39hA5zXBGaRfjNj2tl17nvRGbW/nVa5aQtM7scxCksTuWdtT6nWrBijZD5WP2N6vF3sYZIenUUGZAwIOoIsf2qycN56w8WHWPHYjEK8QyLHGT+Mg+FiVF83yn3hsKpsnF44VGY3Y65V1Opvr2qA4rxUz5fdChSba3bXufpUSkkWx8aWZ+NGi43xTwATLDgGbzcqjDzDglr37Gq5x/xSxeIwzYfREY2LAkytH0jZuvmdyB61UKJe59KB3YwXBww/wBZ1T2qZ4JxeOJcrKwJNy419BbcWqHKUnJLl32qIvejTmgulS0i5R8TSXSM3HYfGfQHYedO5l+Ad3GnkNT9qoC4kk3QEHodqmeGcySqwM4zqARcWDC/XzozdxaYonh37Not5oprsThlVl1VgCPQ0bLSp+S6E710GukUW1d2J62dNCgDQqexXqzWuRB/+bhP8BP2qg+PHGP5thQd80zjyHuRj75z9KieUvE1cM+Bjdj7FYGgxA1IUiQmOQDyB1t0PkKi/FvF+14pIQbqsUQU3uLZc1x5XJNM3pWA4+CX6hKSI7lYaSnzUfoTTvmGXLh2HViFH3uf0Bpnyq38qP7p/cU05hxmeUINo9PVj8X2GlcnUDbLE58iiLCgUi+KA86NKL6dOtDKF2oSryxhPstQ0vsbPLI2wsKc4aKw13oLOOlK1MpOqopgxR7d+3ZgorCjUfD4VpHSNLZpHVFubC7sFFz0FzVEasj6xbY1aa1Kq1xU5DgOHx4PHR4xmGPikKwgZ7HKctlsMpBN75tbbVWeGIzKxAJVRdj0UEhQT9dKPLFqxPh5yeTpWjSOCr/20P8Ac/3NOHjpDl9ScJC3SxX6qxFqeWpflg07BOScmhC9BkpR1vSd7ULyddBCtClCL0KrQRMzorQzEnUk7DXXQaAV0mk45Lk0wV0NpdVJfY/4fxMwlyBcsmVfJr6H6a0zJsO9AjWuNvU3ojolJyDohJAAJYkAAakk6AAdSTUvx7kp8PicLh5ZQkmICF7j3Ys75ACb+9YanarV4LcCSbGPM4uMOgKA7Z2NgfoAfvVo8aOQ5cYkeIw6l5IVKPGPidCbgr3YG+m5B++jFBVYm5/Jff04+EZH4hcrJwzGCGKf2wMauSbZkJJGVrG17DN6MKj4ZLiksDynip5vYxwStJexUo6lehLlh7gHUnarXztyevDnw0V7u2HDSm5IMmYhit+nT6VOaKasH+OzOGTq/DK3ejxylCGU2ZSGU+anMD9xSuBwEk0ixQo0kjbKouf/AIPM1pXAvAt3AbGTezv/AEUVmYernS/oKzwi7sb8nlY8cXGQXmzwobiTrj8C8QGIVZHjkJUBiurKyg7kWINtajsfynFwfh2IjxEqPjcUqosceyKrZr66kXFyxA2sKvXEcLhuG4X+GHFZMKgByKTDJKtzc5QEz216bdxWGcVkBncrM+JF9J3DBm9Q+tapS0ee48Iyye50iT5f5lkwt1sJImN2jPf8yH5T+hq3YTiMGIBMD6jeNtHW/l19RWbLJepXliWVcVH7F0Vn9z8QXja+oVrai56is6d+2Q25XGjKPqYy7n9aKyXqXlwecAsuR7e8oNwD116jzphJhWFAy8Zx2hbizp6Yzy2oUsy0KyM1oy2WfXbSjR7k+dDQiuQpY26GmbqgmHLKeW2K3rg1NCQaUZFsKF8DXblRIcG45PhJRLh5Cj7HqrDsynRhWncI8eFygYrDNm6vCwKnzyNqPuayOhVo5JRA5+FjzO2tmycR8eYQv4GGmd+ntCqKO17Ek1lvMHMk+Nm9tiGBYCyqosqLe9lHr3qNpfA4QyyRxDeSRUH+Zgv+9WeRy0Chw8XHTmvg3jwo5XXDYJJWX8acB3Y7hTqieQA1t3Jqk+KfiJi1xUuEhY4eOKwZ10kkuoe4f5F1sLVtMMARVUbKAo8gBYftWa+M3h82MiGKwylp41s6LvJGNdBuWXoOoJ8qLBq6POTk5ScmYZLjFuSSWY7nck9yx3pF+IH5RbzOtNXjIJVgQwNipBBB7EHan3A+CyYqURRDWxZ3OixourO56KB1o1Ir2b8BcDckk61IxE5lt8WZbeuYWpNYFQkISVubEixI6G3S+9ql+WOH+2xUa9FPtGPYJr+9h9ayP3T0ekxR9HjPt9GtTjU96azW7/Sk5Zi2tzqb0TJ96ZqOqZ5Tt7rQ2mgvsKFOstdrNLiY27NCzzRjBXtSYksRekY8Z33pZlDCgONeTbCfWSaFpqOpokLXGvpRr2oL+j0OOSdT+w9CgKFVD3fgFX/wc5cM2N/iGH4eHBINtDIwygfQEn7VT+A8EkxmISCL4nO/RVHxMfICvSvAOBx4OBIIRZEG/VjuWY9STrV4r5FH5Hk9Y+mvkkaF6FZ9zfzK2Iz4fDuY4RdZZxu52McZvovQt9qukI4wcnSI/wAQ+aeFOxjlwwxkimzvGApTuPbC2ZtvdBI77VTuc8bBhVOAwELwI6pJiWkDe2ckBkjJbXIAQdNLn1uJOVxIoXBoWnDC6x3aJrH4iTpHtffvUr4ycLVTh8TIRHiZUCSQg5lIQfGG6WvbtqO2pXJ1o1YscIZYqRmxNqsPK/ERAGJ0Z7Xv0A1Av01N/tVfgjLsoVSzMcqIBdmY7WHWtd5R8GQQJOIkknbDKbKP8Rhqx8hp3rsSUPdIP+Q5Xf8Abh4GuE4kkgFjduygsfstLJLva9xupBDD6HWtT4fwyKBAkMaRqBYBFA/aovmnlr+KUMhCTp8DHZh1R+6n9KP+oTdMT+nRSEkBoUgylHaORSsifEh3F9iPzKehoUbz4IMUlizetJwuwNutOjER/wA0eNbt6Vg7a2M8OJ5JpIVRLUau1wms92elUVFUX/k3k3DcVwrBW9hi4PdLLqkin4GZD16Ei23nUbxfws4hhyfwfbqPnhOb/QbN+hrvhXxX2HE4dfdlvE3nmF1/1AV6INF00Ic+bLx8rUXo81cr8VxHDcWkxw0xsCjxmNwSjb2NtG6ivQEHNGHdUYORnAIBRwRcXsRb3SOt6lcxoE11qjDmyvLLs1sbLiI5lZUkBupByN7wuLadQahMByHgsOFvHmy7NM5f9GOX9KmcbwuOW2ddRswJVh6MutIry7h9bxhidy5Z7+uYmpTQFWvAReLwJ7kAzkfJCtwPUj3R96y3xg5anYLxCT5GEbQghlji1yNe2rFjdvUdq2SOIKLKAo7AAD7CmPH44mwsy4gExMhElgWIU6FrAE6b36W8qtGWzlp2ZD4GcPV8VPO4XMiKkINrqXuzEX65Rb0Jrbr15/5TnfhXF0hmYGIvlz/I6SKVilU9iCNfM1tnFZZRLAFUGIyAMdcyHUg22Knby/bpWwmaKUrXhkpeu1yu0NgyH5h5aTFKLnJKt/Zyge8vkfzKeoNCpDHYsRoXIJAte2pAvYtbsNz6V2iKbRWjy2kYpmygM1u9OVbWmxOretDl4HPA/sO1w0BXR9ydh1Pp50JD2TSWxzwjFCLEQSsSFjmjdiNwquC1h10vXpeDmSOYA4a84YXDR2yAHu50B8t/tWcch+EAss/EBroy4Y7DqDL3P9n79q1mKIKAqgKoFgAAAB5CjLS2eY52WGXJcfgbRcS/EEcilHYXUE3Vrb5W6kdRvTym3EOHrMhRrjqrKbOjDZlPQg014bxBs/sJ9JlFwwFlmUfOvY/mXp6V2mYSToCgKgeNc8YTCkq8oaQf0UQMknpZdF/zECuUGybJ6iyShQWYhVG7MQAPUnSsx4j4l4uTTDwx4dToHmOeT1CLp96oOL4k8mIP/UnkxAvZWdm9mv8A41soH0+9aIYGUciH4+A+LmjwzNNEkjLAVuyKhOYBW2CgkgelajybzZxDE4rCQT+xWJFOcLcySFEIBYnRdSugqDfB3QeyAydMoAFvICjct8XGDxkcsgOQZkkP5VcWzfQi/peivCkmWnnc0o/Rt4FMOIY1opEY2MLe4x6oxPutfqp0U9tPOnqSBgCpBBFwRsQdQRUfzE//AG7L80hWNR/achR9tT9KxVs4kiO9driiwA7C16FddEnk1ZRa/SkYze57mnPFeATYWQRzpkJGZdQQwvuCNDam61E2P+Dh6vtYa9bJ4R8hRiFMdMM8r6xKR7sa3IDDux79KxlhpW1eF3OsLRTiZkgWFYVUO4X8NY8l/e/tKx0/MK7GiPycpKKS8GlPKAQCbZjYeZtf9hR6zviniNBNjMJHhjI4/iVV3y2iIa66X1LXO9gN60WrSjXkQJgpjxThgmTLcqynNHIPijcbMO/mOovT6uWqqdEsyHmrHY8SmHFzMq7IIQYoZR1OYak91vpUNAgQWUBR1sNb+Z3NbbxLhMWIjMcyK6HoRsehB3U+Yqg8Z8OJYvewre1X+rcgSD+6+zfW1bMWRfIOSKpekp4FcZWGahY3ZSCrKbMrCzKexHSlYomO1ar+ihG4XEy4P4V9pD1X5h6VKw4mLELmSxvuOo9R0pVcFfcGqxxmD+HmEkLZWOuUfrfy8qmiDReU+cThFEEyu8A/knUZnjH5GXdl7EbftO8J5vgxWLtITEY/5uktlzkghpO2YDQL0BPfTIl5wd1sllPzEb/Q9KiMcjyG7szepoTwKW0W7Ueiuaua4eHwmWc6nSOMWzyN2UH99hQrziuDubsWYjYsxYjyGY6ChULjL5O7Gw8d4DHjITFJuPeRx8SNbceXcdaw12y3G9iRf0NqFCsM0POFJpExwbgXt1zM5A/KBr/7E/7U6m4ZFGfdQX7nU/ehQrRhijHzcknpskuWYs2OwinY4mP9CW/cV6GoUKrnMUAVy1ChWZBApk1A7gn7W/5o1ChXEGcc34VW4hIT/URH1N3F6guI4wQqSFBt0oUKa4f4gJeSoY7maaS63yqei/8ANRjtffWhQo5DG2IwoAzKbHy2NDA8QY6Gu0Kp8k/BJXoUKFXKn//Z"/>
          <p:cNvSpPr>
            <a:spLocks noChangeAspect="1" noChangeArrowheads="1"/>
          </p:cNvSpPr>
          <p:nvPr/>
        </p:nvSpPr>
        <p:spPr bwMode="auto">
          <a:xfrm>
            <a:off x="63500" y="-687388"/>
            <a:ext cx="1295400" cy="141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188640"/>
            <a:ext cx="7992888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Слідкуйте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 за часом</a:t>
            </a:r>
          </a:p>
        </p:txBody>
      </p:sp>
      <p:pic>
        <p:nvPicPr>
          <p:cNvPr id="28674" name="Picture 2" descr="Результат пошуку зображень за запитом &quot;діти за компьютером&quot;"/>
          <p:cNvPicPr>
            <a:picLocks noChangeAspect="1" noChangeArrowheads="1"/>
          </p:cNvPicPr>
          <p:nvPr/>
        </p:nvPicPr>
        <p:blipFill>
          <a:blip r:embed="rId2" cstate="print"/>
          <a:srcRect l="3276" r="10410" b="789"/>
          <a:stretch>
            <a:fillRect/>
          </a:stretch>
        </p:blipFill>
        <p:spPr bwMode="auto">
          <a:xfrm>
            <a:off x="4283968" y="980728"/>
            <a:ext cx="4608512" cy="2648570"/>
          </a:xfrm>
          <a:prstGeom prst="ellipse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Пов’язане зображенн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8" y="0"/>
            <a:ext cx="9162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Пов’язане зображенн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5000" y="0"/>
            <a:ext cx="9179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513"/>
            <a:ext cx="5760640" cy="547211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uk-UA" b="1" dirty="0"/>
              <a:t>І</a:t>
            </a:r>
            <a:r>
              <a:rPr lang="ru-RU" b="1" dirty="0" err="1"/>
              <a:t>грова</a:t>
            </a:r>
            <a:r>
              <a:rPr lang="ru-RU" b="1" dirty="0"/>
              <a:t> </a:t>
            </a:r>
            <a:r>
              <a:rPr lang="ru-RU" b="1" dirty="0" err="1"/>
              <a:t>залежність</a:t>
            </a:r>
            <a:r>
              <a:rPr lang="ru-RU" b="1" dirty="0"/>
              <a:t> ;</a:t>
            </a:r>
            <a:endParaRPr lang="ru-RU" dirty="0"/>
          </a:p>
          <a:p>
            <a:pPr eaLnBrk="1" hangingPunct="1"/>
            <a:r>
              <a:rPr lang="ru-RU" b="1" dirty="0"/>
              <a:t>Доступ та </a:t>
            </a:r>
            <a:r>
              <a:rPr lang="ru-RU" b="1" dirty="0" err="1"/>
              <a:t>безпосереднє</a:t>
            </a:r>
            <a:r>
              <a:rPr lang="ru-RU" b="1" dirty="0"/>
              <a:t> </a:t>
            </a:r>
            <a:r>
              <a:rPr lang="ru-RU" b="1" dirty="0" err="1"/>
              <a:t>залучення</a:t>
            </a:r>
            <a:r>
              <a:rPr lang="ru-RU" b="1" dirty="0"/>
              <a:t> до </a:t>
            </a:r>
            <a:r>
              <a:rPr lang="ru-RU" b="1" dirty="0" err="1"/>
              <a:t>небажаного</a:t>
            </a:r>
            <a:r>
              <a:rPr lang="ru-RU" b="1" dirty="0"/>
              <a:t> </a:t>
            </a:r>
            <a:r>
              <a:rPr lang="ru-RU" b="1" dirty="0" err="1"/>
              <a:t>контенту</a:t>
            </a:r>
            <a:r>
              <a:rPr lang="ru-RU" b="1" dirty="0"/>
              <a:t>;</a:t>
            </a:r>
            <a:endParaRPr lang="ru-RU" dirty="0"/>
          </a:p>
          <a:p>
            <a:pPr eaLnBrk="1" hangingPunct="1"/>
            <a:r>
              <a:rPr lang="ru-RU" b="1" dirty="0" err="1"/>
              <a:t>Небезпека</a:t>
            </a:r>
            <a:r>
              <a:rPr lang="ru-RU" b="1" dirty="0"/>
              <a:t> </a:t>
            </a:r>
            <a:r>
              <a:rPr lang="ru-RU" b="1" dirty="0" err="1"/>
              <a:t>віртуального</a:t>
            </a:r>
            <a:r>
              <a:rPr lang="ru-RU" b="1" dirty="0"/>
              <a:t> </a:t>
            </a:r>
            <a:r>
              <a:rPr lang="ru-RU" b="1" dirty="0" err="1"/>
              <a:t>спілкування</a:t>
            </a:r>
            <a:r>
              <a:rPr lang="ru-RU" b="1" dirty="0"/>
              <a:t> (</a:t>
            </a:r>
            <a:r>
              <a:rPr lang="ru-RU" b="1" dirty="0" err="1"/>
              <a:t>приниження</a:t>
            </a:r>
            <a:r>
              <a:rPr lang="ru-RU" b="1" dirty="0"/>
              <a:t>);</a:t>
            </a:r>
            <a:endParaRPr lang="ru-RU" dirty="0"/>
          </a:p>
          <a:p>
            <a:pPr eaLnBrk="1" hangingPunct="1"/>
            <a:r>
              <a:rPr lang="ru-RU" b="1" dirty="0" err="1"/>
              <a:t>Сюрпризи</a:t>
            </a:r>
            <a:r>
              <a:rPr lang="ru-RU" b="1" dirty="0"/>
              <a:t> при </a:t>
            </a:r>
            <a:r>
              <a:rPr lang="ru-RU" b="1" dirty="0" err="1"/>
              <a:t>безпосередній</a:t>
            </a:r>
            <a:r>
              <a:rPr lang="ru-RU" b="1" dirty="0"/>
              <a:t> </a:t>
            </a:r>
            <a:r>
              <a:rPr lang="ru-RU" b="1" dirty="0" err="1"/>
              <a:t>зустрічі</a:t>
            </a:r>
            <a:r>
              <a:rPr lang="ru-RU" b="1" dirty="0"/>
              <a:t> </a:t>
            </a:r>
            <a:r>
              <a:rPr lang="ru-RU" b="1" dirty="0" err="1"/>
              <a:t>віч-на-віч</a:t>
            </a:r>
            <a:r>
              <a:rPr lang="ru-RU" b="1" dirty="0"/>
              <a:t> ;</a:t>
            </a:r>
            <a:endParaRPr lang="ru-RU" dirty="0"/>
          </a:p>
          <a:p>
            <a:pPr eaLnBrk="1" hangingPunct="1"/>
            <a:r>
              <a:rPr lang="ru-RU" b="1" dirty="0" err="1"/>
              <a:t>Віруси</a:t>
            </a:r>
            <a:r>
              <a:rPr lang="ru-RU" b="1" dirty="0"/>
              <a:t> ;</a:t>
            </a:r>
            <a:endParaRPr lang="ru-RU" dirty="0"/>
          </a:p>
          <a:p>
            <a:pPr eaLnBrk="1" hangingPunct="1"/>
            <a:r>
              <a:rPr lang="ru-RU" b="1" dirty="0"/>
              <a:t>Неправдива </a:t>
            </a:r>
            <a:r>
              <a:rPr lang="ru-RU" b="1" dirty="0" err="1"/>
              <a:t>інформація</a:t>
            </a:r>
            <a:r>
              <a:rPr lang="ru-RU" b="1" dirty="0"/>
              <a:t>;</a:t>
            </a:r>
            <a:endParaRPr lang="ru-RU" dirty="0"/>
          </a:p>
          <a:p>
            <a:pPr eaLnBrk="1" hangingPunct="1"/>
            <a:r>
              <a:rPr lang="ru-RU" b="1" dirty="0" err="1"/>
              <a:t>Неконтрольовані</a:t>
            </a:r>
            <a:r>
              <a:rPr lang="ru-RU" b="1" dirty="0"/>
              <a:t> покупки.</a:t>
            </a:r>
            <a:endParaRPr lang="ru-RU" dirty="0"/>
          </a:p>
        </p:txBody>
      </p:sp>
      <p:pic>
        <p:nvPicPr>
          <p:cNvPr id="4" name="Рисунок 3" descr="1304275990_internet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548680"/>
            <a:ext cx="2183896" cy="27778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1265738665_intern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3933056"/>
            <a:ext cx="2736304" cy="225823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395536" y="116632"/>
            <a:ext cx="6192688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</a:rPr>
              <a:t>Проблеми в Інтернеті</a:t>
            </a:r>
            <a:endParaRPr lang="ru-RU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85" name="Group 29"/>
          <p:cNvGraphicFramePr>
            <a:graphicFrameLocks noGrp="1"/>
          </p:cNvGraphicFramePr>
          <p:nvPr>
            <p:ph idx="1"/>
          </p:nvPr>
        </p:nvGraphicFramePr>
        <p:xfrm>
          <a:off x="468313" y="1125538"/>
          <a:ext cx="8135937" cy="5257801"/>
        </p:xfrm>
        <a:graphic>
          <a:graphicData uri="http://schemas.openxmlformats.org/drawingml/2006/table">
            <a:tbl>
              <a:tblPr/>
              <a:tblGrid>
                <a:gridCol w="406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8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Психологічна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Фізіологічна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Очікування сеансу Інтернету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Фізична втомленість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Збільшення часу перебування в Інтернеті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D0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Сухість очей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D0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Втомленість,  в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`</a:t>
                      </a:r>
                      <a:r>
                        <a:rPr kumimoji="0" lang="uk-UA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ялість</a:t>
                      </a: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,  депресія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Головні болі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2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Ризик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втрати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соціальних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зв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Black" pitchFamily="34" charset="0"/>
                          <a:ea typeface="Times New Roman" pitchFamily="18" charset="0"/>
                          <a:cs typeface="Helvetica"/>
                        </a:rPr>
                        <a:t>‛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язків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та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життєвих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інтересів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D0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Болі в спині, порушення режиму </a:t>
                      </a:r>
                      <a:r>
                        <a:rPr kumimoji="0" lang="uk-UA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харчуваня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D0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Брехливість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у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відношеннях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з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батьками, педагогами,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з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метою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приховати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захоплення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Інтернетом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Helvetica"/>
                        </a:rPr>
                        <a:t>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Недотримання режиму дня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Ейфорія під час перебування в Інтернеті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D0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mbria" pitchFamily="18" charset="0"/>
                          <a:ea typeface="Calibri" pitchFamily="34" charset="0"/>
                          <a:cs typeface="Times New Roman" pitchFamily="18" charset="0"/>
                        </a:rPr>
                        <a:t>Порушення сну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8109" marR="28109" marT="0" marB="0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D0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1258888" y="333375"/>
            <a:ext cx="6337300" cy="115093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Інтернет залежність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uk-UA" b="1" dirty="0" err="1">
                <a:solidFill>
                  <a:srgbClr val="C00000"/>
                </a:solidFill>
              </a:rPr>
              <a:t>Кібербулінг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908720"/>
            <a:ext cx="6840760" cy="5217443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uk-UA" b="1" dirty="0"/>
              <a:t>     </a:t>
            </a:r>
            <a:r>
              <a:rPr lang="uk-UA" b="1" dirty="0" err="1"/>
              <a:t>кібер-знущання</a:t>
            </a:r>
            <a:r>
              <a:rPr lang="uk-UA" b="1" dirty="0"/>
              <a:t> - це віртуальний терор, найчастіше підлітковий.</a:t>
            </a:r>
            <a:r>
              <a:rPr lang="ru-RU" b="1" dirty="0"/>
              <a:t> </a:t>
            </a:r>
          </a:p>
          <a:p>
            <a:pPr>
              <a:buFontTx/>
              <a:buNone/>
            </a:pPr>
            <a:r>
              <a:rPr lang="ru-RU" sz="2800" b="1" dirty="0"/>
              <a:t>     </a:t>
            </a:r>
            <a:r>
              <a:rPr lang="ru-RU" sz="2800" b="1" dirty="0" err="1"/>
              <a:t>Кібербулінг</a:t>
            </a:r>
            <a:r>
              <a:rPr lang="ru-RU" sz="2800" b="1" dirty="0"/>
              <a:t> </a:t>
            </a:r>
            <a:r>
              <a:rPr lang="ru-RU" sz="2800" b="1" dirty="0" err="1"/>
              <a:t>або</a:t>
            </a:r>
            <a:r>
              <a:rPr lang="ru-RU" sz="2800" b="1" dirty="0"/>
              <a:t> </a:t>
            </a:r>
            <a:r>
              <a:rPr lang="ru-RU" sz="2800" b="1" dirty="0" err="1"/>
              <a:t>інтернет-мобінг</a:t>
            </a:r>
            <a:r>
              <a:rPr lang="ru-RU" sz="2800" dirty="0"/>
              <a:t> 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сучасна</a:t>
            </a:r>
            <a:r>
              <a:rPr lang="ru-RU" sz="2800" dirty="0"/>
              <a:t> форма </a:t>
            </a:r>
            <a:r>
              <a:rPr lang="ru-RU" sz="2800" dirty="0" err="1"/>
              <a:t>агресії</a:t>
            </a:r>
            <a:r>
              <a:rPr lang="ru-RU" sz="2800" dirty="0"/>
              <a:t>, яка </a:t>
            </a:r>
            <a:r>
              <a:rPr lang="ru-RU" sz="2800" dirty="0" err="1"/>
              <a:t>набула</a:t>
            </a:r>
            <a:r>
              <a:rPr lang="ru-RU" sz="2800" dirty="0"/>
              <a:t> </a:t>
            </a:r>
            <a:r>
              <a:rPr lang="ru-RU" sz="2800" dirty="0" err="1"/>
              <a:t>поширення</a:t>
            </a:r>
            <a:r>
              <a:rPr lang="ru-RU" sz="2800" dirty="0"/>
              <a:t> </a:t>
            </a:r>
            <a:r>
              <a:rPr lang="ru-RU" sz="2800" dirty="0" err="1"/>
              <a:t>з</a:t>
            </a:r>
            <a:r>
              <a:rPr lang="ru-RU" sz="2800" dirty="0"/>
              <a:t> </a:t>
            </a:r>
            <a:r>
              <a:rPr lang="ru-RU" sz="2800" dirty="0" err="1"/>
              <a:t>появою</a:t>
            </a:r>
            <a:r>
              <a:rPr lang="ru-RU" sz="2800" dirty="0"/>
              <a:t> </a:t>
            </a:r>
            <a:r>
              <a:rPr lang="ru-RU" sz="2800" dirty="0" err="1"/>
              <a:t>мобільних</a:t>
            </a:r>
            <a:r>
              <a:rPr lang="ru-RU" sz="2800" dirty="0"/>
              <a:t> </a:t>
            </a:r>
            <a:r>
              <a:rPr lang="ru-RU" sz="2800" dirty="0" err="1"/>
              <a:t>телефонів</a:t>
            </a:r>
            <a:r>
              <a:rPr lang="ru-RU" sz="2800" dirty="0"/>
              <a:t>, </a:t>
            </a:r>
            <a:r>
              <a:rPr lang="ru-RU" sz="2800" dirty="0" err="1"/>
              <a:t>інтернету</a:t>
            </a:r>
            <a:r>
              <a:rPr lang="ru-RU" sz="2800" dirty="0"/>
              <a:t>. </a:t>
            </a:r>
            <a:r>
              <a:rPr lang="ru-RU" sz="2800" dirty="0" err="1"/>
              <a:t>Будь-які</a:t>
            </a:r>
            <a:r>
              <a:rPr lang="ru-RU" sz="2800" dirty="0"/>
              <a:t>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форми</a:t>
            </a:r>
            <a:r>
              <a:rPr lang="ru-RU" sz="2800" dirty="0"/>
              <a:t> </a:t>
            </a:r>
            <a:r>
              <a:rPr lang="ru-RU" sz="2800" dirty="0" err="1"/>
              <a:t>мають</a:t>
            </a:r>
            <a:r>
              <a:rPr lang="ru-RU" sz="2800" dirty="0"/>
              <a:t> на </a:t>
            </a:r>
            <a:r>
              <a:rPr lang="ru-RU" sz="2800" dirty="0" err="1"/>
              <a:t>меті</a:t>
            </a:r>
            <a:r>
              <a:rPr lang="ru-RU" sz="2800" dirty="0"/>
              <a:t> </a:t>
            </a:r>
            <a:r>
              <a:rPr lang="ru-RU" sz="2800" dirty="0" err="1"/>
              <a:t>дошкулити</a:t>
            </a:r>
            <a:r>
              <a:rPr lang="ru-RU" sz="2800" dirty="0"/>
              <a:t>, </a:t>
            </a:r>
            <a:r>
              <a:rPr lang="ru-RU" sz="2800" dirty="0" err="1"/>
              <a:t>нашкодити</a:t>
            </a:r>
            <a:r>
              <a:rPr lang="ru-RU" sz="2800" dirty="0"/>
              <a:t>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принизити</a:t>
            </a:r>
            <a:r>
              <a:rPr lang="ru-RU" sz="2800" dirty="0"/>
              <a:t> </a:t>
            </a:r>
            <a:r>
              <a:rPr lang="ru-RU" sz="2800" dirty="0" err="1"/>
              <a:t>людину</a:t>
            </a:r>
            <a:r>
              <a:rPr lang="ru-RU" sz="2800" dirty="0"/>
              <a:t> </a:t>
            </a:r>
            <a:r>
              <a:rPr lang="ru-RU" sz="2800" dirty="0" err="1"/>
              <a:t>дистанційно</a:t>
            </a:r>
            <a:r>
              <a:rPr lang="ru-RU" sz="2800" dirty="0"/>
              <a:t>, без </a:t>
            </a:r>
            <a:r>
              <a:rPr lang="ru-RU" sz="2800" dirty="0" err="1"/>
              <a:t>фізичного</a:t>
            </a:r>
            <a:r>
              <a:rPr lang="ru-RU" sz="2800" dirty="0"/>
              <a:t> </a:t>
            </a:r>
            <a:r>
              <a:rPr lang="ru-RU" sz="2800" dirty="0" err="1"/>
              <a:t>насильства</a:t>
            </a:r>
            <a:r>
              <a:rPr lang="ru-RU" sz="2800" dirty="0"/>
              <a:t> (на </a:t>
            </a:r>
            <a:r>
              <a:rPr lang="ru-RU" sz="2800" dirty="0" err="1"/>
              <a:t>відміну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>
                <a:hlinkClick r:id="rId2"/>
              </a:rPr>
              <a:t>булінгу</a:t>
            </a:r>
            <a:r>
              <a:rPr lang="ru-RU" sz="2800" dirty="0"/>
              <a:t>). «</a:t>
            </a:r>
            <a:r>
              <a:rPr lang="ru-RU" sz="2800" dirty="0" err="1"/>
              <a:t>Зброєю</a:t>
            </a:r>
            <a:r>
              <a:rPr lang="ru-RU" sz="2800" dirty="0"/>
              <a:t>» </a:t>
            </a:r>
            <a:r>
              <a:rPr lang="ru-RU" sz="2800" dirty="0" err="1"/>
              <a:t>булера</a:t>
            </a:r>
            <a:r>
              <a:rPr lang="ru-RU" sz="2800" dirty="0"/>
              <a:t> </a:t>
            </a:r>
            <a:r>
              <a:rPr lang="ru-RU" sz="2800" dirty="0" err="1"/>
              <a:t>стають</a:t>
            </a:r>
            <a:r>
              <a:rPr lang="ru-RU" sz="2800" dirty="0"/>
              <a:t> </a:t>
            </a:r>
            <a:r>
              <a:rPr lang="ru-RU" sz="2800" dirty="0" err="1"/>
              <a:t>соціальні</a:t>
            </a:r>
            <a:r>
              <a:rPr lang="ru-RU" sz="2800" dirty="0"/>
              <a:t> </a:t>
            </a:r>
            <a:r>
              <a:rPr lang="ru-RU" sz="2800" dirty="0" err="1"/>
              <a:t>мережі</a:t>
            </a:r>
            <a:r>
              <a:rPr lang="ru-RU" sz="2800" dirty="0"/>
              <a:t>, </a:t>
            </a:r>
            <a:r>
              <a:rPr lang="ru-RU" sz="2800" dirty="0" err="1"/>
              <a:t>форуми</a:t>
            </a:r>
            <a:r>
              <a:rPr lang="ru-RU" sz="2800" dirty="0"/>
              <a:t>, </a:t>
            </a:r>
            <a:r>
              <a:rPr lang="ru-RU" sz="2800" dirty="0" err="1"/>
              <a:t>чати</a:t>
            </a:r>
            <a:r>
              <a:rPr lang="ru-RU" sz="2800" dirty="0"/>
              <a:t>, </a:t>
            </a:r>
            <a:r>
              <a:rPr lang="ru-RU" sz="2800" dirty="0" err="1"/>
              <a:t>мобільні</a:t>
            </a:r>
            <a:r>
              <a:rPr lang="ru-RU" sz="2800" dirty="0"/>
              <a:t> </a:t>
            </a:r>
            <a:r>
              <a:rPr lang="ru-RU" sz="2800" dirty="0" err="1"/>
              <a:t>телефони</a:t>
            </a:r>
            <a:r>
              <a:rPr lang="ru-RU" sz="2800" dirty="0"/>
              <a:t> </a:t>
            </a:r>
            <a:r>
              <a:rPr lang="ru-RU" sz="2800" dirty="0" err="1"/>
              <a:t>тощо</a:t>
            </a:r>
            <a:r>
              <a:rPr lang="ru-RU" sz="2800" dirty="0"/>
              <a:t>.</a:t>
            </a:r>
            <a:endParaRPr lang="uk-UA" sz="2800" b="1" dirty="0"/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pic>
        <p:nvPicPr>
          <p:cNvPr id="788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268760"/>
            <a:ext cx="2088257" cy="2088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" dur="500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b="1" dirty="0" err="1">
                <a:solidFill>
                  <a:srgbClr val="C00000"/>
                </a:solidFill>
              </a:rPr>
              <a:t>Кібербулінг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737"/>
            <a:ext cx="8229600" cy="4962302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•"/>
            </a:pP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особистої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endParaRPr lang="ru-RU" dirty="0"/>
          </a:p>
          <a:p>
            <a:pPr>
              <a:buFontTx/>
              <a:buChar char="•"/>
            </a:pPr>
            <a:r>
              <a:rPr lang="ru-RU" dirty="0" err="1"/>
              <a:t>Анонімні</a:t>
            </a:r>
            <a:r>
              <a:rPr lang="ru-RU" dirty="0"/>
              <a:t> погрози</a:t>
            </a:r>
          </a:p>
          <a:p>
            <a:pPr>
              <a:buFontTx/>
              <a:buChar char="•"/>
            </a:pPr>
            <a:r>
              <a:rPr lang="uk-UA" dirty="0"/>
              <a:t>Телефонні дзвінки з мовчанням</a:t>
            </a:r>
            <a:endParaRPr lang="ru-RU" dirty="0"/>
          </a:p>
          <a:p>
            <a:pPr>
              <a:buFontTx/>
              <a:buChar char="•"/>
            </a:pPr>
            <a:r>
              <a:rPr lang="ru-RU" dirty="0" err="1"/>
              <a:t>Переслідування</a:t>
            </a:r>
            <a:endParaRPr lang="ru-RU" dirty="0"/>
          </a:p>
          <a:p>
            <a:pPr algn="just">
              <a:buFontTx/>
              <a:buChar char="•"/>
            </a:pPr>
            <a:r>
              <a:rPr lang="ru-RU" dirty="0"/>
              <a:t> </a:t>
            </a:r>
            <a:r>
              <a:rPr lang="ru-RU" dirty="0" err="1"/>
              <a:t>Хеппіслепінг</a:t>
            </a:r>
            <a:r>
              <a:rPr lang="ru-RU" dirty="0"/>
              <a:t>  - </a:t>
            </a:r>
            <a:r>
              <a:rPr lang="ru-RU" dirty="0" err="1"/>
              <a:t>насильство</a:t>
            </a:r>
            <a:r>
              <a:rPr lang="ru-RU" dirty="0"/>
              <a:t> </a:t>
            </a:r>
            <a:r>
              <a:rPr lang="ru-RU" dirty="0" err="1"/>
              <a:t>заради</a:t>
            </a:r>
            <a:r>
              <a:rPr lang="ru-RU" dirty="0"/>
              <a:t> </a:t>
            </a:r>
            <a:r>
              <a:rPr lang="ru-RU" dirty="0" err="1"/>
              <a:t>розваги</a:t>
            </a:r>
            <a:r>
              <a:rPr lang="ru-RU" dirty="0"/>
              <a:t>, </a:t>
            </a:r>
            <a:r>
              <a:rPr lang="ru-RU" dirty="0" err="1"/>
              <a:t>актуальне</a:t>
            </a:r>
            <a:r>
              <a:rPr lang="ru-RU" dirty="0"/>
              <a:t> </a:t>
            </a:r>
            <a:r>
              <a:rPr lang="ru-RU" dirty="0" err="1"/>
              <a:t>здебільшого</a:t>
            </a:r>
            <a:r>
              <a:rPr lang="ru-RU" dirty="0"/>
              <a:t> для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цькування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в </a:t>
            </a:r>
            <a:r>
              <a:rPr lang="ru-RU" dirty="0" err="1"/>
              <a:t>інтернеті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актуально, коли </a:t>
            </a:r>
            <a:r>
              <a:rPr lang="ru-RU" dirty="0" err="1"/>
              <a:t>мова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про </a:t>
            </a:r>
            <a:r>
              <a:rPr lang="ru-RU" dirty="0" err="1"/>
              <a:t>моральне</a:t>
            </a:r>
            <a:r>
              <a:rPr lang="ru-RU" dirty="0"/>
              <a:t> </a:t>
            </a:r>
            <a:r>
              <a:rPr lang="ru-RU" dirty="0" err="1"/>
              <a:t>насильство</a:t>
            </a:r>
            <a:r>
              <a:rPr lang="ru-RU" dirty="0"/>
              <a:t>. </a:t>
            </a:r>
            <a:r>
              <a:rPr lang="ru-RU" dirty="0" err="1"/>
              <a:t>Яскрава</a:t>
            </a:r>
            <a:r>
              <a:rPr lang="ru-RU" dirty="0"/>
              <a:t> </a:t>
            </a:r>
            <a:r>
              <a:rPr lang="ru-RU" dirty="0" err="1"/>
              <a:t>особливість</a:t>
            </a:r>
            <a:r>
              <a:rPr lang="ru-RU" dirty="0"/>
              <a:t> – </a:t>
            </a:r>
            <a:r>
              <a:rPr lang="ru-RU" dirty="0" err="1"/>
              <a:t>звичка</a:t>
            </a:r>
            <a:r>
              <a:rPr lang="ru-RU" dirty="0"/>
              <a:t> </a:t>
            </a:r>
            <a:r>
              <a:rPr lang="ru-RU" dirty="0" err="1"/>
              <a:t>знімати</a:t>
            </a:r>
            <a:r>
              <a:rPr lang="ru-RU" dirty="0"/>
              <a:t> </a:t>
            </a:r>
            <a:r>
              <a:rPr lang="ru-RU" dirty="0" err="1"/>
              <a:t>насильство</a:t>
            </a:r>
            <a:r>
              <a:rPr lang="ru-RU" dirty="0"/>
              <a:t> на камеру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в </a:t>
            </a:r>
            <a:r>
              <a:rPr lang="ru-RU" dirty="0" err="1"/>
              <a:t>мережі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539552" y="106454"/>
            <a:ext cx="792088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Пам'ятка</a:t>
            </a: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для </a:t>
            </a:r>
            <a:r>
              <a:rPr kumimoji="0" lang="ru-RU" sz="32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захисту</a:t>
            </a: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32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від</a:t>
            </a: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32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кібербулінгу</a:t>
            </a:r>
            <a:endParaRPr kumimoji="0" lang="ru-RU" sz="32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latin typeface="Arial" charset="0"/>
              <a:cs typeface="Arial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Здійснюйте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батьківський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контроль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Робіть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це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обережно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огляду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на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вікові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особливості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дітей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(для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молодших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–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обмежте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доступ до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сумнівних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сайтів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для старших – час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від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часу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переглядайте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історію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браузеру).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Застерігайте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від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передачі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інформації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у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мережі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.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Поясніть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що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є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речі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про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які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не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говорять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сторонніми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прізвище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номер телефону, адреса,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місце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та час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роботи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батьків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відвідування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школи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та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гуртків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–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мають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бути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збережені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у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секреті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Навчіть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критично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ставитися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до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інформації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в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інтернеті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Не все,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що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написано в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мережі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– правда.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Якщо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є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сумніви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в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достовірності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– хай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запитує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у старших.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Розкажіть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про правила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поведінки</a:t>
            </a: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 в </a:t>
            </a:r>
            <a:r>
              <a:rPr kumimoji="0" lang="ru-RU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мережі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В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інтернеті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вони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такі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самі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як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в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реальності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зокрема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повага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до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співрозмовників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Станьте прикладом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Оволодійте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навичками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безпечного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користування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інтернетом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використовуйте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його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за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призначенням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ваші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діти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робитимуть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так само.</a:t>
            </a:r>
          </a:p>
        </p:txBody>
      </p:sp>
    </p:spTree>
  </p:cSld>
  <p:clrMapOvr>
    <a:masterClrMapping/>
  </p:clrMapOvr>
  <p:transition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468313" y="2708275"/>
            <a:ext cx="8424862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 rot="20803430">
            <a:off x="362042" y="566734"/>
            <a:ext cx="2351088" cy="1061137"/>
          </a:xfrm>
          <a:prstGeom prst="cloudCallout">
            <a:avLst>
              <a:gd name="adj1" fmla="val 29505"/>
              <a:gd name="adj2" fmla="val 118666"/>
            </a:avLst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  <a:defRPr/>
            </a:pPr>
            <a:r>
              <a:rPr lang="uk-UA" sz="2000" dirty="0">
                <a:latin typeface="Calibri" pitchFamily="34" charset="0"/>
              </a:rPr>
              <a:t>     </a:t>
            </a:r>
            <a:r>
              <a:rPr lang="uk-UA" sz="2400" b="1" dirty="0">
                <a:solidFill>
                  <a:srgbClr val="FF0000"/>
                </a:solidFill>
                <a:latin typeface="Calibri" pitchFamily="34" charset="0"/>
              </a:rPr>
              <a:t>Розвиток</a:t>
            </a:r>
            <a:endParaRPr lang="ru-RU" sz="2400" b="1" dirty="0">
              <a:latin typeface="Arial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3059113" y="188913"/>
            <a:ext cx="2736850" cy="1584325"/>
          </a:xfrm>
          <a:prstGeom prst="cloudCallout">
            <a:avLst>
              <a:gd name="adj1" fmla="val 6245"/>
              <a:gd name="adj2" fmla="val 82921"/>
            </a:avLst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  <a:defRPr/>
            </a:pPr>
            <a:r>
              <a:rPr lang="uk-UA" sz="2000" b="1">
                <a:solidFill>
                  <a:srgbClr val="FF0000"/>
                </a:solidFill>
                <a:latin typeface="Calibri" pitchFamily="34" charset="0"/>
              </a:rPr>
              <a:t>Завантаження звукових відеофайлів</a:t>
            </a:r>
            <a:endParaRPr lang="ru-RU" sz="2000" b="1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 rot="515189">
            <a:off x="6327775" y="576263"/>
            <a:ext cx="2393950" cy="1385887"/>
          </a:xfrm>
          <a:prstGeom prst="cloudCallout">
            <a:avLst>
              <a:gd name="adj1" fmla="val -43059"/>
              <a:gd name="adj2" fmla="val 102393"/>
            </a:avLst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  <a:defRPr/>
            </a:pPr>
            <a:r>
              <a:rPr lang="uk-UA" sz="2400" b="1" dirty="0">
                <a:solidFill>
                  <a:srgbClr val="FF0000"/>
                </a:solidFill>
                <a:latin typeface="Calibri" pitchFamily="34" charset="0"/>
              </a:rPr>
              <a:t>Навчання</a:t>
            </a:r>
            <a:endParaRPr lang="ru-RU" sz="2400" b="1" dirty="0">
              <a:latin typeface="Arial" pitchFamily="34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 rot="20925329">
            <a:off x="179388" y="4652963"/>
            <a:ext cx="2952750" cy="1439862"/>
          </a:xfrm>
          <a:prstGeom prst="cloudCallout">
            <a:avLst>
              <a:gd name="adj1" fmla="val 55279"/>
              <a:gd name="adj2" fmla="val -99430"/>
            </a:avLst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  <a:defRPr/>
            </a:pPr>
            <a:r>
              <a:rPr lang="uk-UA" sz="2400" b="1" dirty="0">
                <a:solidFill>
                  <a:srgbClr val="FF0000"/>
                </a:solidFill>
                <a:latin typeface="Calibri" pitchFamily="34" charset="0"/>
              </a:rPr>
              <a:t>Спілкування</a:t>
            </a:r>
            <a:endParaRPr lang="ru-RU" sz="2400" b="1" dirty="0">
              <a:latin typeface="Arial" pitchFamily="34" charset="0"/>
            </a:endParaRPr>
          </a:p>
        </p:txBody>
      </p:sp>
      <p:sp>
        <p:nvSpPr>
          <p:cNvPr id="4097" name="AutoShape 1"/>
          <p:cNvSpPr>
            <a:spLocks noChangeArrowheads="1"/>
          </p:cNvSpPr>
          <p:nvPr/>
        </p:nvSpPr>
        <p:spPr bwMode="auto">
          <a:xfrm rot="254500">
            <a:off x="3395663" y="4968875"/>
            <a:ext cx="2738437" cy="1241425"/>
          </a:xfrm>
          <a:prstGeom prst="cloudCallout">
            <a:avLst>
              <a:gd name="adj1" fmla="val -13886"/>
              <a:gd name="adj2" fmla="val -135756"/>
            </a:avLst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  <a:defRPr/>
            </a:pPr>
            <a:r>
              <a:rPr lang="uk-UA" sz="2400" b="1" dirty="0" err="1">
                <a:solidFill>
                  <a:srgbClr val="FF0000"/>
                </a:solidFill>
                <a:latin typeface="Calibri" pitchFamily="34" charset="0"/>
              </a:rPr>
              <a:t>Інтернет-послуги</a:t>
            </a:r>
            <a:endParaRPr lang="ru-RU" sz="2400" b="1" dirty="0">
              <a:latin typeface="Arial" pitchFamily="34" charset="0"/>
            </a:endParaRPr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 rot="21449583">
            <a:off x="6405563" y="4486275"/>
            <a:ext cx="2314575" cy="1597025"/>
          </a:xfrm>
          <a:prstGeom prst="cloudCallout">
            <a:avLst>
              <a:gd name="adj1" fmla="val -69479"/>
              <a:gd name="adj2" fmla="val -96449"/>
            </a:avLst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/>
          <a:lstStyle/>
          <a:p>
            <a:pPr>
              <a:spcAft>
                <a:spcPts val="1000"/>
              </a:spcAft>
              <a:defRPr/>
            </a:pPr>
            <a:r>
              <a:rPr lang="uk-UA" sz="2000" b="1" dirty="0">
                <a:solidFill>
                  <a:srgbClr val="FF0000"/>
                </a:solidFill>
                <a:latin typeface="Calibri" pitchFamily="34" charset="0"/>
              </a:rPr>
              <a:t>Пошук Інформації</a:t>
            </a:r>
            <a:endParaRPr lang="ru-RU" sz="2000" b="1" dirty="0"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42241" y="2967335"/>
            <a:ext cx="92284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Інтернет                    корисний!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" name="Picture 2" descr="Результат пошуку зображень за запитом &quot;корисний інтернет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5544" y="2564904"/>
            <a:ext cx="3062599" cy="2085337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050" grpId="0" animBg="1"/>
      <p:bldP spid="2050" grpId="1" animBg="1"/>
      <p:bldP spid="2051" grpId="0" animBg="1"/>
      <p:bldP spid="2051" grpId="1" animBg="1"/>
      <p:bldP spid="2052" grpId="0" animBg="1"/>
      <p:bldP spid="2052" grpId="1" animBg="1"/>
      <p:bldP spid="2053" grpId="0" animBg="1"/>
      <p:bldP spid="2053" grpId="1" animBg="1"/>
      <p:bldP spid="4097" grpId="0" animBg="1"/>
      <p:bldP spid="4097" grpId="1" animBg="1"/>
      <p:bldP spid="4098" grpId="0" animBg="1"/>
      <p:bldP spid="4098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435</Words>
  <Application>Microsoft Office PowerPoint</Application>
  <PresentationFormat>Экран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Cambria</vt:lpstr>
      <vt:lpstr>Wingdings</vt:lpstr>
      <vt:lpstr>Wingdings 2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Кібербулінг</vt:lpstr>
      <vt:lpstr>Кібербулінг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Пользователь</cp:lastModifiedBy>
  <cp:revision>15</cp:revision>
  <dcterms:created xsi:type="dcterms:W3CDTF">2018-10-18T20:09:22Z</dcterms:created>
  <dcterms:modified xsi:type="dcterms:W3CDTF">2025-09-15T15:10:23Z</dcterms:modified>
</cp:coreProperties>
</file>